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8.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5" r:id="rId1"/>
  </p:sldMasterIdLst>
  <p:notesMasterIdLst>
    <p:notesMasterId r:id="rId39"/>
  </p:notesMasterIdLst>
  <p:handoutMasterIdLst>
    <p:handoutMasterId r:id="rId40"/>
  </p:handoutMasterIdLst>
  <p:sldIdLst>
    <p:sldId id="494" r:id="rId2"/>
    <p:sldId id="550" r:id="rId3"/>
    <p:sldId id="512" r:id="rId4"/>
    <p:sldId id="521" r:id="rId5"/>
    <p:sldId id="522" r:id="rId6"/>
    <p:sldId id="523" r:id="rId7"/>
    <p:sldId id="525" r:id="rId8"/>
    <p:sldId id="526" r:id="rId9"/>
    <p:sldId id="513" r:id="rId10"/>
    <p:sldId id="514" r:id="rId11"/>
    <p:sldId id="527" r:id="rId12"/>
    <p:sldId id="529" r:id="rId13"/>
    <p:sldId id="515" r:id="rId14"/>
    <p:sldId id="530" r:id="rId15"/>
    <p:sldId id="531" r:id="rId16"/>
    <p:sldId id="524" r:id="rId17"/>
    <p:sldId id="532" r:id="rId18"/>
    <p:sldId id="533" r:id="rId19"/>
    <p:sldId id="534" r:id="rId20"/>
    <p:sldId id="536" r:id="rId21"/>
    <p:sldId id="537" r:id="rId22"/>
    <p:sldId id="538" r:id="rId23"/>
    <p:sldId id="516" r:id="rId24"/>
    <p:sldId id="539" r:id="rId25"/>
    <p:sldId id="540" r:id="rId26"/>
    <p:sldId id="541" r:id="rId27"/>
    <p:sldId id="542" r:id="rId28"/>
    <p:sldId id="543" r:id="rId29"/>
    <p:sldId id="544" r:id="rId30"/>
    <p:sldId id="546" r:id="rId31"/>
    <p:sldId id="547" r:id="rId32"/>
    <p:sldId id="548" r:id="rId33"/>
    <p:sldId id="549" r:id="rId34"/>
    <p:sldId id="517" r:id="rId35"/>
    <p:sldId id="518" r:id="rId36"/>
    <p:sldId id="519" r:id="rId37"/>
    <p:sldId id="520" r:id="rId38"/>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673" autoAdjust="0"/>
  </p:normalViewPr>
  <p:slideViewPr>
    <p:cSldViewPr>
      <p:cViewPr varScale="1">
        <p:scale>
          <a:sx n="85" d="100"/>
          <a:sy n="85" d="100"/>
        </p:scale>
        <p:origin x="403" y="48"/>
      </p:cViewPr>
      <p:guideLst>
        <p:guide orient="horz" pos="2160"/>
        <p:guide pos="3840"/>
      </p:guideLst>
    </p:cSldViewPr>
  </p:slideViewPr>
  <p:notesTextViewPr>
    <p:cViewPr>
      <p:scale>
        <a:sx n="1" d="1"/>
        <a:sy n="1" d="1"/>
      </p:scale>
      <p:origin x="0" y="0"/>
    </p:cViewPr>
  </p:notesTextViewPr>
  <p:sorterViewPr>
    <p:cViewPr>
      <p:scale>
        <a:sx n="70" d="100"/>
        <a:sy n="7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_rels/data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image" Target="../media/image7.jpg"/></Relationships>
</file>

<file path=ppt/diagrams/_rels/drawing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image" Target="../media/image7.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7BBB13-362A-42C8-BA77-DA78747EF4CB}" type="doc">
      <dgm:prSet loTypeId="urn:microsoft.com/office/officeart/2005/8/layout/target1" loCatId="relationship" qsTypeId="urn:microsoft.com/office/officeart/2005/8/quickstyle/simple1" qsCatId="simple" csTypeId="urn:microsoft.com/office/officeart/2005/8/colors/accent1_2" csCatId="accent1" phldr="1"/>
      <dgm:spPr/>
    </dgm:pt>
    <dgm:pt modelId="{05332398-33D2-49F2-AD61-262ADC923D0B}">
      <dgm:prSet phldrT="[Text]"/>
      <dgm:spPr/>
      <dgm:t>
        <a:bodyPr/>
        <a:lstStyle/>
        <a:p>
          <a:r>
            <a:rPr lang="en-US" dirty="0"/>
            <a:t>VH </a:t>
          </a:r>
          <a:r>
            <a:rPr lang="en-US" dirty="0" err="1"/>
            <a:t>doanh</a:t>
          </a:r>
          <a:r>
            <a:rPr lang="en-US" dirty="0"/>
            <a:t> </a:t>
          </a:r>
          <a:r>
            <a:rPr lang="en-US" dirty="0" err="1"/>
            <a:t>nhân</a:t>
          </a:r>
          <a:endParaRPr lang="en-US" dirty="0"/>
        </a:p>
      </dgm:t>
    </dgm:pt>
    <dgm:pt modelId="{C829F2D7-315B-40F4-988E-B541DBA2252E}" type="parTrans" cxnId="{ACF02AA0-9834-4407-83C3-69DC5F5A3618}">
      <dgm:prSet/>
      <dgm:spPr/>
      <dgm:t>
        <a:bodyPr/>
        <a:lstStyle/>
        <a:p>
          <a:endParaRPr lang="en-US"/>
        </a:p>
      </dgm:t>
    </dgm:pt>
    <dgm:pt modelId="{75204EBB-5B86-4D5D-B86D-97FB8CAAD653}" type="sibTrans" cxnId="{ACF02AA0-9834-4407-83C3-69DC5F5A3618}">
      <dgm:prSet/>
      <dgm:spPr/>
      <dgm:t>
        <a:bodyPr/>
        <a:lstStyle/>
        <a:p>
          <a:endParaRPr lang="en-US"/>
        </a:p>
      </dgm:t>
    </dgm:pt>
    <dgm:pt modelId="{5614567F-A43B-49BE-84A4-81FC9500CCDA}">
      <dgm:prSet phldrT="[Text]"/>
      <dgm:spPr/>
      <dgm:t>
        <a:bodyPr/>
        <a:lstStyle/>
        <a:p>
          <a:r>
            <a:rPr lang="en-US" dirty="0"/>
            <a:t>VH </a:t>
          </a:r>
          <a:r>
            <a:rPr lang="en-US" dirty="0" err="1"/>
            <a:t>doanh</a:t>
          </a:r>
          <a:r>
            <a:rPr lang="en-US" dirty="0"/>
            <a:t> </a:t>
          </a:r>
          <a:r>
            <a:rPr lang="en-US" dirty="0" err="1"/>
            <a:t>nghiệp</a:t>
          </a:r>
          <a:endParaRPr lang="en-US" dirty="0"/>
        </a:p>
      </dgm:t>
    </dgm:pt>
    <dgm:pt modelId="{2AB64982-061E-47A2-ACD0-1FB6EAA26C58}" type="parTrans" cxnId="{4102868E-B77F-448C-A071-869DADA5F8B8}">
      <dgm:prSet/>
      <dgm:spPr/>
      <dgm:t>
        <a:bodyPr/>
        <a:lstStyle/>
        <a:p>
          <a:endParaRPr lang="en-US"/>
        </a:p>
      </dgm:t>
    </dgm:pt>
    <dgm:pt modelId="{4930A4D7-2E9A-4BBF-9CE9-59B01639C501}" type="sibTrans" cxnId="{4102868E-B77F-448C-A071-869DADA5F8B8}">
      <dgm:prSet/>
      <dgm:spPr/>
      <dgm:t>
        <a:bodyPr/>
        <a:lstStyle/>
        <a:p>
          <a:endParaRPr lang="en-US"/>
        </a:p>
      </dgm:t>
    </dgm:pt>
    <dgm:pt modelId="{80A83B7E-B8C0-4A22-886D-589BCBA1AD3C}">
      <dgm:prSet phldrT="[Text]"/>
      <dgm:spPr/>
      <dgm:t>
        <a:bodyPr/>
        <a:lstStyle/>
        <a:p>
          <a:r>
            <a:rPr lang="en-US" dirty="0"/>
            <a:t>VH </a:t>
          </a:r>
          <a:r>
            <a:rPr lang="en-US" dirty="0" err="1"/>
            <a:t>kinh</a:t>
          </a:r>
          <a:r>
            <a:rPr lang="en-US" dirty="0"/>
            <a:t> </a:t>
          </a:r>
          <a:r>
            <a:rPr lang="en-US" dirty="0" err="1"/>
            <a:t>doanh</a:t>
          </a:r>
          <a:endParaRPr lang="en-US" dirty="0"/>
        </a:p>
      </dgm:t>
    </dgm:pt>
    <dgm:pt modelId="{AB4EB73D-032C-4409-86EA-A7058FE60410}" type="parTrans" cxnId="{935E5AF4-03C2-4491-B07A-58E241CC60DC}">
      <dgm:prSet/>
      <dgm:spPr/>
      <dgm:t>
        <a:bodyPr/>
        <a:lstStyle/>
        <a:p>
          <a:endParaRPr lang="en-US"/>
        </a:p>
      </dgm:t>
    </dgm:pt>
    <dgm:pt modelId="{A8788F8A-3102-49EA-A3A3-163AB8CCA55C}" type="sibTrans" cxnId="{935E5AF4-03C2-4491-B07A-58E241CC60DC}">
      <dgm:prSet/>
      <dgm:spPr/>
      <dgm:t>
        <a:bodyPr/>
        <a:lstStyle/>
        <a:p>
          <a:endParaRPr lang="en-US"/>
        </a:p>
      </dgm:t>
    </dgm:pt>
    <dgm:pt modelId="{B63D2D70-801D-409F-9EF0-8A1CCC161BE5}" type="pres">
      <dgm:prSet presAssocID="{1C7BBB13-362A-42C8-BA77-DA78747EF4CB}" presName="composite" presStyleCnt="0">
        <dgm:presLayoutVars>
          <dgm:chMax val="5"/>
          <dgm:dir/>
          <dgm:resizeHandles val="exact"/>
        </dgm:presLayoutVars>
      </dgm:prSet>
      <dgm:spPr/>
    </dgm:pt>
    <dgm:pt modelId="{D4D84A5F-3819-4AC5-BC12-CEA9DDFD4420}" type="pres">
      <dgm:prSet presAssocID="{05332398-33D2-49F2-AD61-262ADC923D0B}" presName="circle1" presStyleLbl="lnNode1" presStyleIdx="0" presStyleCnt="3"/>
      <dgm:spPr>
        <a:solidFill>
          <a:srgbClr val="FF0000"/>
        </a:solidFill>
      </dgm:spPr>
    </dgm:pt>
    <dgm:pt modelId="{D5FCBD01-B26C-465E-9E5E-0CA0AA5D5519}" type="pres">
      <dgm:prSet presAssocID="{05332398-33D2-49F2-AD61-262ADC923D0B}" presName="text1" presStyleLbl="revTx" presStyleIdx="0" presStyleCnt="3">
        <dgm:presLayoutVars>
          <dgm:bulletEnabled val="1"/>
        </dgm:presLayoutVars>
      </dgm:prSet>
      <dgm:spPr/>
    </dgm:pt>
    <dgm:pt modelId="{B5601C6A-E7DA-4C3E-AF68-86ACC63C5DB8}" type="pres">
      <dgm:prSet presAssocID="{05332398-33D2-49F2-AD61-262ADC923D0B}" presName="line1" presStyleLbl="callout" presStyleIdx="0" presStyleCnt="6"/>
      <dgm:spPr/>
    </dgm:pt>
    <dgm:pt modelId="{2B3CCFCE-A825-43B4-BCCD-C924948A1F5D}" type="pres">
      <dgm:prSet presAssocID="{05332398-33D2-49F2-AD61-262ADC923D0B}" presName="d1" presStyleLbl="callout" presStyleIdx="1" presStyleCnt="6"/>
      <dgm:spPr/>
    </dgm:pt>
    <dgm:pt modelId="{77CA72DE-0BA2-467B-AD71-10BD87A8C340}" type="pres">
      <dgm:prSet presAssocID="{5614567F-A43B-49BE-84A4-81FC9500CCDA}" presName="circle2" presStyleLbl="lnNode1" presStyleIdx="1" presStyleCnt="3"/>
      <dgm:spPr>
        <a:solidFill>
          <a:srgbClr val="0070C0"/>
        </a:solidFill>
      </dgm:spPr>
    </dgm:pt>
    <dgm:pt modelId="{DEA7EB20-5057-4BD0-BF88-5C3B3F865566}" type="pres">
      <dgm:prSet presAssocID="{5614567F-A43B-49BE-84A4-81FC9500CCDA}" presName="text2" presStyleLbl="revTx" presStyleIdx="1" presStyleCnt="3">
        <dgm:presLayoutVars>
          <dgm:bulletEnabled val="1"/>
        </dgm:presLayoutVars>
      </dgm:prSet>
      <dgm:spPr/>
    </dgm:pt>
    <dgm:pt modelId="{2BD87F78-42A6-4CBC-8F30-AB328A4779D0}" type="pres">
      <dgm:prSet presAssocID="{5614567F-A43B-49BE-84A4-81FC9500CCDA}" presName="line2" presStyleLbl="callout" presStyleIdx="2" presStyleCnt="6"/>
      <dgm:spPr/>
    </dgm:pt>
    <dgm:pt modelId="{955F2C1D-50E0-44A1-8C5A-026198A8F994}" type="pres">
      <dgm:prSet presAssocID="{5614567F-A43B-49BE-84A4-81FC9500CCDA}" presName="d2" presStyleLbl="callout" presStyleIdx="3" presStyleCnt="6"/>
      <dgm:spPr/>
    </dgm:pt>
    <dgm:pt modelId="{8437647C-C0E6-424A-94F5-753E9D7E3E0A}" type="pres">
      <dgm:prSet presAssocID="{80A83B7E-B8C0-4A22-886D-589BCBA1AD3C}" presName="circle3" presStyleLbl="lnNode1" presStyleIdx="2" presStyleCnt="3" custLinFactNeighborX="-653" custLinFactNeighborY="-2099"/>
      <dgm:spPr>
        <a:solidFill>
          <a:schemeClr val="accent3">
            <a:lumMod val="75000"/>
          </a:schemeClr>
        </a:solidFill>
      </dgm:spPr>
    </dgm:pt>
    <dgm:pt modelId="{18AF110F-8542-475A-829B-FD03199ABFBF}" type="pres">
      <dgm:prSet presAssocID="{80A83B7E-B8C0-4A22-886D-589BCBA1AD3C}" presName="text3" presStyleLbl="revTx" presStyleIdx="2" presStyleCnt="3">
        <dgm:presLayoutVars>
          <dgm:bulletEnabled val="1"/>
        </dgm:presLayoutVars>
      </dgm:prSet>
      <dgm:spPr/>
    </dgm:pt>
    <dgm:pt modelId="{4A264DC4-BBBC-4293-9D04-C5DC7E73830D}" type="pres">
      <dgm:prSet presAssocID="{80A83B7E-B8C0-4A22-886D-589BCBA1AD3C}" presName="line3" presStyleLbl="callout" presStyleIdx="4" presStyleCnt="6"/>
      <dgm:spPr/>
    </dgm:pt>
    <dgm:pt modelId="{A2224AFA-2260-4EFE-A368-C33AC9A146A6}" type="pres">
      <dgm:prSet presAssocID="{80A83B7E-B8C0-4A22-886D-589BCBA1AD3C}" presName="d3" presStyleLbl="callout" presStyleIdx="5" presStyleCnt="6"/>
      <dgm:spPr/>
    </dgm:pt>
  </dgm:ptLst>
  <dgm:cxnLst>
    <dgm:cxn modelId="{C2B6ED20-5D5D-430D-B876-AA652B81FE75}" type="presOf" srcId="{1C7BBB13-362A-42C8-BA77-DA78747EF4CB}" destId="{B63D2D70-801D-409F-9EF0-8A1CCC161BE5}" srcOrd="0" destOrd="0" presId="urn:microsoft.com/office/officeart/2005/8/layout/target1"/>
    <dgm:cxn modelId="{C1203432-6FC3-4D80-8015-E7AF5FB2CDBE}" type="presOf" srcId="{5614567F-A43B-49BE-84A4-81FC9500CCDA}" destId="{DEA7EB20-5057-4BD0-BF88-5C3B3F865566}" srcOrd="0" destOrd="0" presId="urn:microsoft.com/office/officeart/2005/8/layout/target1"/>
    <dgm:cxn modelId="{EC68244E-7E88-4DF4-BCE4-685538110DC6}" type="presOf" srcId="{05332398-33D2-49F2-AD61-262ADC923D0B}" destId="{D5FCBD01-B26C-465E-9E5E-0CA0AA5D5519}" srcOrd="0" destOrd="0" presId="urn:microsoft.com/office/officeart/2005/8/layout/target1"/>
    <dgm:cxn modelId="{4102868E-B77F-448C-A071-869DADA5F8B8}" srcId="{1C7BBB13-362A-42C8-BA77-DA78747EF4CB}" destId="{5614567F-A43B-49BE-84A4-81FC9500CCDA}" srcOrd="1" destOrd="0" parTransId="{2AB64982-061E-47A2-ACD0-1FB6EAA26C58}" sibTransId="{4930A4D7-2E9A-4BBF-9CE9-59B01639C501}"/>
    <dgm:cxn modelId="{ACF02AA0-9834-4407-83C3-69DC5F5A3618}" srcId="{1C7BBB13-362A-42C8-BA77-DA78747EF4CB}" destId="{05332398-33D2-49F2-AD61-262ADC923D0B}" srcOrd="0" destOrd="0" parTransId="{C829F2D7-315B-40F4-988E-B541DBA2252E}" sibTransId="{75204EBB-5B86-4D5D-B86D-97FB8CAAD653}"/>
    <dgm:cxn modelId="{6C5A02A1-AC04-426A-855D-7397D1091256}" type="presOf" srcId="{80A83B7E-B8C0-4A22-886D-589BCBA1AD3C}" destId="{18AF110F-8542-475A-829B-FD03199ABFBF}" srcOrd="0" destOrd="0" presId="urn:microsoft.com/office/officeart/2005/8/layout/target1"/>
    <dgm:cxn modelId="{935E5AF4-03C2-4491-B07A-58E241CC60DC}" srcId="{1C7BBB13-362A-42C8-BA77-DA78747EF4CB}" destId="{80A83B7E-B8C0-4A22-886D-589BCBA1AD3C}" srcOrd="2" destOrd="0" parTransId="{AB4EB73D-032C-4409-86EA-A7058FE60410}" sibTransId="{A8788F8A-3102-49EA-A3A3-163AB8CCA55C}"/>
    <dgm:cxn modelId="{125F9141-FB69-4F23-939E-91B32AC38C61}" type="presParOf" srcId="{B63D2D70-801D-409F-9EF0-8A1CCC161BE5}" destId="{D4D84A5F-3819-4AC5-BC12-CEA9DDFD4420}" srcOrd="0" destOrd="0" presId="urn:microsoft.com/office/officeart/2005/8/layout/target1"/>
    <dgm:cxn modelId="{5AEBCF4F-DF2D-44CB-8E07-442BC46688B7}" type="presParOf" srcId="{B63D2D70-801D-409F-9EF0-8A1CCC161BE5}" destId="{D5FCBD01-B26C-465E-9E5E-0CA0AA5D5519}" srcOrd="1" destOrd="0" presId="urn:microsoft.com/office/officeart/2005/8/layout/target1"/>
    <dgm:cxn modelId="{0C784939-2375-455C-919F-BAF2A1D8B696}" type="presParOf" srcId="{B63D2D70-801D-409F-9EF0-8A1CCC161BE5}" destId="{B5601C6A-E7DA-4C3E-AF68-86ACC63C5DB8}" srcOrd="2" destOrd="0" presId="urn:microsoft.com/office/officeart/2005/8/layout/target1"/>
    <dgm:cxn modelId="{AF303B3F-9CB3-4FAE-9650-5023A1FB1DE8}" type="presParOf" srcId="{B63D2D70-801D-409F-9EF0-8A1CCC161BE5}" destId="{2B3CCFCE-A825-43B4-BCCD-C924948A1F5D}" srcOrd="3" destOrd="0" presId="urn:microsoft.com/office/officeart/2005/8/layout/target1"/>
    <dgm:cxn modelId="{B3C79B6F-4B07-44C1-AD5E-BFD96E8DD4E2}" type="presParOf" srcId="{B63D2D70-801D-409F-9EF0-8A1CCC161BE5}" destId="{77CA72DE-0BA2-467B-AD71-10BD87A8C340}" srcOrd="4" destOrd="0" presId="urn:microsoft.com/office/officeart/2005/8/layout/target1"/>
    <dgm:cxn modelId="{71C6313C-8882-4454-B00A-9F6FA68824CF}" type="presParOf" srcId="{B63D2D70-801D-409F-9EF0-8A1CCC161BE5}" destId="{DEA7EB20-5057-4BD0-BF88-5C3B3F865566}" srcOrd="5" destOrd="0" presId="urn:microsoft.com/office/officeart/2005/8/layout/target1"/>
    <dgm:cxn modelId="{41F3C52C-17D4-4210-B6B2-3DF64167A302}" type="presParOf" srcId="{B63D2D70-801D-409F-9EF0-8A1CCC161BE5}" destId="{2BD87F78-42A6-4CBC-8F30-AB328A4779D0}" srcOrd="6" destOrd="0" presId="urn:microsoft.com/office/officeart/2005/8/layout/target1"/>
    <dgm:cxn modelId="{C2D08F97-F8F6-4869-9294-846CE95CDB38}" type="presParOf" srcId="{B63D2D70-801D-409F-9EF0-8A1CCC161BE5}" destId="{955F2C1D-50E0-44A1-8C5A-026198A8F994}" srcOrd="7" destOrd="0" presId="urn:microsoft.com/office/officeart/2005/8/layout/target1"/>
    <dgm:cxn modelId="{D821221B-0EE3-4670-A0D5-D2FE28C55144}" type="presParOf" srcId="{B63D2D70-801D-409F-9EF0-8A1CCC161BE5}" destId="{8437647C-C0E6-424A-94F5-753E9D7E3E0A}" srcOrd="8" destOrd="0" presId="urn:microsoft.com/office/officeart/2005/8/layout/target1"/>
    <dgm:cxn modelId="{5A787A95-3F77-44EF-860A-66DD8B4CE0F8}" type="presParOf" srcId="{B63D2D70-801D-409F-9EF0-8A1CCC161BE5}" destId="{18AF110F-8542-475A-829B-FD03199ABFBF}" srcOrd="9" destOrd="0" presId="urn:microsoft.com/office/officeart/2005/8/layout/target1"/>
    <dgm:cxn modelId="{40D044C6-1F93-49B5-AC3F-8A337BD57309}" type="presParOf" srcId="{B63D2D70-801D-409F-9EF0-8A1CCC161BE5}" destId="{4A264DC4-BBBC-4293-9D04-C5DC7E73830D}" srcOrd="10" destOrd="0" presId="urn:microsoft.com/office/officeart/2005/8/layout/target1"/>
    <dgm:cxn modelId="{C12B11BC-8EDD-4895-A0C8-821E8070C4FC}" type="presParOf" srcId="{B63D2D70-801D-409F-9EF0-8A1CCC161BE5}" destId="{A2224AFA-2260-4EFE-A368-C33AC9A146A6}" srcOrd="11" destOrd="0" presId="urn:microsoft.com/office/officeart/2005/8/layout/targe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A872D3B5-013E-48A5-87B5-4AEC388B93EE}" type="doc">
      <dgm:prSet loTypeId="urn:microsoft.com/office/officeart/2005/8/layout/default" loCatId="list" qsTypeId="urn:microsoft.com/office/officeart/2005/8/quickstyle/simple2" qsCatId="simple" csTypeId="urn:microsoft.com/office/officeart/2005/8/colors/accent1_2" csCatId="accent1"/>
      <dgm:spPr/>
      <dgm:t>
        <a:bodyPr/>
        <a:lstStyle/>
        <a:p>
          <a:endParaRPr lang="en-US"/>
        </a:p>
      </dgm:t>
    </dgm:pt>
    <dgm:pt modelId="{AA520426-B7E2-4A5C-B60B-1AD3471B8308}">
      <dgm:prSet/>
      <dgm:spPr/>
      <dgm:t>
        <a:bodyPr/>
        <a:lstStyle/>
        <a:p>
          <a:r>
            <a:rPr lang="vi-VN"/>
            <a:t>Luôn bị thôi thúc bởi sự hoàn hảo</a:t>
          </a:r>
          <a:endParaRPr lang="en-US"/>
        </a:p>
      </dgm:t>
    </dgm:pt>
    <dgm:pt modelId="{2826CF63-815F-47B0-877D-EF2BCAF5F6FE}" type="parTrans" cxnId="{A51E1F44-7141-4BCC-B685-1C076BF4113F}">
      <dgm:prSet/>
      <dgm:spPr/>
      <dgm:t>
        <a:bodyPr/>
        <a:lstStyle/>
        <a:p>
          <a:endParaRPr lang="en-US"/>
        </a:p>
      </dgm:t>
    </dgm:pt>
    <dgm:pt modelId="{3904DE37-29BF-4E4E-A3E9-0BC2B0A4BA68}" type="sibTrans" cxnId="{A51E1F44-7141-4BCC-B685-1C076BF4113F}">
      <dgm:prSet/>
      <dgm:spPr/>
      <dgm:t>
        <a:bodyPr/>
        <a:lstStyle/>
        <a:p>
          <a:endParaRPr lang="en-US"/>
        </a:p>
      </dgm:t>
    </dgm:pt>
    <dgm:pt modelId="{C0ECAD46-5C63-40AF-9A48-A6B21FBB76C6}">
      <dgm:prSet/>
      <dgm:spPr/>
      <dgm:t>
        <a:bodyPr/>
        <a:lstStyle/>
        <a:p>
          <a:r>
            <a:rPr lang="vi-VN" dirty="0"/>
            <a:t>Vượt qua mọi rào cản để tìm ra chân lý một cách nhanh chóng;</a:t>
          </a:r>
          <a:endParaRPr lang="en-US" dirty="0"/>
        </a:p>
      </dgm:t>
    </dgm:pt>
    <dgm:pt modelId="{46871AFE-0616-4B21-A515-4D7542830D07}" type="parTrans" cxnId="{525276A7-88F0-4FAA-A83D-A1C63662FAB1}">
      <dgm:prSet/>
      <dgm:spPr/>
      <dgm:t>
        <a:bodyPr/>
        <a:lstStyle/>
        <a:p>
          <a:endParaRPr lang="en-US"/>
        </a:p>
      </dgm:t>
    </dgm:pt>
    <dgm:pt modelId="{836BE77C-BCF1-4E0B-82B3-7D3ABE0245AD}" type="sibTrans" cxnId="{525276A7-88F0-4FAA-A83D-A1C63662FAB1}">
      <dgm:prSet/>
      <dgm:spPr/>
      <dgm:t>
        <a:bodyPr/>
        <a:lstStyle/>
        <a:p>
          <a:endParaRPr lang="en-US"/>
        </a:p>
      </dgm:t>
    </dgm:pt>
    <dgm:pt modelId="{9DD7F725-8482-4AD3-A170-39AE47C472C1}">
      <dgm:prSet/>
      <dgm:spPr/>
      <dgm:t>
        <a:bodyPr/>
        <a:lstStyle/>
        <a:p>
          <a:r>
            <a:rPr lang="vi-VN" dirty="0"/>
            <a:t>Vận dụng mọi khả năng và dồn mọi nỗ lực của mình cho công việc;</a:t>
          </a:r>
          <a:endParaRPr lang="en-US" dirty="0"/>
        </a:p>
      </dgm:t>
    </dgm:pt>
    <dgm:pt modelId="{CB337035-6D44-42CB-ACD2-794422D9EDA7}" type="parTrans" cxnId="{FBAD719A-73FC-412B-8797-555792321095}">
      <dgm:prSet/>
      <dgm:spPr/>
      <dgm:t>
        <a:bodyPr/>
        <a:lstStyle/>
        <a:p>
          <a:endParaRPr lang="en-US"/>
        </a:p>
      </dgm:t>
    </dgm:pt>
    <dgm:pt modelId="{70EF79FF-F33B-40FD-9A44-FCE31AEEAD22}" type="sibTrans" cxnId="{FBAD719A-73FC-412B-8797-555792321095}">
      <dgm:prSet/>
      <dgm:spPr/>
      <dgm:t>
        <a:bodyPr/>
        <a:lstStyle/>
        <a:p>
          <a:endParaRPr lang="en-US"/>
        </a:p>
      </dgm:t>
    </dgm:pt>
    <dgm:pt modelId="{308FE74E-AF8E-4646-B21C-20544085EB0D}">
      <dgm:prSet/>
      <dgm:spPr/>
      <dgm:t>
        <a:bodyPr/>
        <a:lstStyle/>
        <a:p>
          <a:r>
            <a:rPr lang="vi-VN"/>
            <a:t>Biến công việc thành nhu cầu và sở thích của mọi người;</a:t>
          </a:r>
          <a:endParaRPr lang="en-US"/>
        </a:p>
      </dgm:t>
    </dgm:pt>
    <dgm:pt modelId="{3A79471E-6840-4921-ABDA-BE3225FF3768}" type="parTrans" cxnId="{DC896A2B-528C-4766-977E-701504B11E38}">
      <dgm:prSet/>
      <dgm:spPr/>
      <dgm:t>
        <a:bodyPr/>
        <a:lstStyle/>
        <a:p>
          <a:endParaRPr lang="en-US"/>
        </a:p>
      </dgm:t>
    </dgm:pt>
    <dgm:pt modelId="{5D41B4D4-08BB-4282-A0CF-CB782DF9D746}" type="sibTrans" cxnId="{DC896A2B-528C-4766-977E-701504B11E38}">
      <dgm:prSet/>
      <dgm:spPr/>
      <dgm:t>
        <a:bodyPr/>
        <a:lstStyle/>
        <a:p>
          <a:endParaRPr lang="en-US"/>
        </a:p>
      </dgm:t>
    </dgm:pt>
    <dgm:pt modelId="{C6238B93-7C52-4DAD-BD51-4F2FAC16D195}">
      <dgm:prSet/>
      <dgm:spPr/>
      <dgm:t>
        <a:bodyPr/>
        <a:lstStyle/>
        <a:p>
          <a:r>
            <a:rPr lang="vi-VN"/>
            <a:t>Hiểu được và biết dự liệu đến những tiểu tiết;</a:t>
          </a:r>
          <a:endParaRPr lang="en-US"/>
        </a:p>
      </dgm:t>
    </dgm:pt>
    <dgm:pt modelId="{C512B475-378C-4B5A-8601-2BBDC7555C78}" type="parTrans" cxnId="{A1761EB4-A73C-40FD-8864-27FFD9670E92}">
      <dgm:prSet/>
      <dgm:spPr/>
      <dgm:t>
        <a:bodyPr/>
        <a:lstStyle/>
        <a:p>
          <a:endParaRPr lang="en-US"/>
        </a:p>
      </dgm:t>
    </dgm:pt>
    <dgm:pt modelId="{88DA9868-04B6-4436-B1F4-288B0CEB3867}" type="sibTrans" cxnId="{A1761EB4-A73C-40FD-8864-27FFD9670E92}">
      <dgm:prSet/>
      <dgm:spPr/>
      <dgm:t>
        <a:bodyPr/>
        <a:lstStyle/>
        <a:p>
          <a:endParaRPr lang="en-US"/>
        </a:p>
      </dgm:t>
    </dgm:pt>
    <dgm:pt modelId="{AD8209A6-FA07-43A2-9AE6-B7555B7FABDB}">
      <dgm:prSet/>
      <dgm:spPr/>
      <dgm:t>
        <a:bodyPr/>
        <a:lstStyle/>
        <a:p>
          <a:r>
            <a:rPr lang="vi-VN"/>
            <a:t>Không tự thoả mãn </a:t>
          </a:r>
          <a:br>
            <a:rPr lang="vi-VN"/>
          </a:br>
          <a:endParaRPr lang="en-US"/>
        </a:p>
      </dgm:t>
    </dgm:pt>
    <dgm:pt modelId="{EBFA68A3-D712-403A-84A3-4C966C94A2E9}" type="parTrans" cxnId="{1611E09B-D4FA-4779-8719-61620054E23B}">
      <dgm:prSet/>
      <dgm:spPr/>
      <dgm:t>
        <a:bodyPr/>
        <a:lstStyle/>
        <a:p>
          <a:endParaRPr lang="en-US"/>
        </a:p>
      </dgm:t>
    </dgm:pt>
    <dgm:pt modelId="{864AEA83-745B-4611-B3AA-1859105F8660}" type="sibTrans" cxnId="{1611E09B-D4FA-4779-8719-61620054E23B}">
      <dgm:prSet/>
      <dgm:spPr/>
      <dgm:t>
        <a:bodyPr/>
        <a:lstStyle/>
        <a:p>
          <a:endParaRPr lang="en-US"/>
        </a:p>
      </dgm:t>
    </dgm:pt>
    <dgm:pt modelId="{3154D0C5-057C-4129-85C1-85382B9E2B1A}" type="pres">
      <dgm:prSet presAssocID="{A872D3B5-013E-48A5-87B5-4AEC388B93EE}" presName="diagram" presStyleCnt="0">
        <dgm:presLayoutVars>
          <dgm:dir/>
          <dgm:resizeHandles val="exact"/>
        </dgm:presLayoutVars>
      </dgm:prSet>
      <dgm:spPr/>
    </dgm:pt>
    <dgm:pt modelId="{91DE1958-AD47-4A36-888A-9B0A63B716BA}" type="pres">
      <dgm:prSet presAssocID="{AA520426-B7E2-4A5C-B60B-1AD3471B8308}" presName="node" presStyleLbl="node1" presStyleIdx="0" presStyleCnt="6">
        <dgm:presLayoutVars>
          <dgm:bulletEnabled val="1"/>
        </dgm:presLayoutVars>
      </dgm:prSet>
      <dgm:spPr/>
    </dgm:pt>
    <dgm:pt modelId="{60C18F25-D409-409F-8C86-92077D219A3E}" type="pres">
      <dgm:prSet presAssocID="{3904DE37-29BF-4E4E-A3E9-0BC2B0A4BA68}" presName="sibTrans" presStyleCnt="0"/>
      <dgm:spPr/>
    </dgm:pt>
    <dgm:pt modelId="{8E7F1219-44FC-42D2-9D49-2A801533339D}" type="pres">
      <dgm:prSet presAssocID="{C0ECAD46-5C63-40AF-9A48-A6B21FBB76C6}" presName="node" presStyleLbl="node1" presStyleIdx="1" presStyleCnt="6">
        <dgm:presLayoutVars>
          <dgm:bulletEnabled val="1"/>
        </dgm:presLayoutVars>
      </dgm:prSet>
      <dgm:spPr/>
    </dgm:pt>
    <dgm:pt modelId="{568553AE-FF17-4968-B118-2D0027729BB3}" type="pres">
      <dgm:prSet presAssocID="{836BE77C-BCF1-4E0B-82B3-7D3ABE0245AD}" presName="sibTrans" presStyleCnt="0"/>
      <dgm:spPr/>
    </dgm:pt>
    <dgm:pt modelId="{32D4E63F-CEA4-4C8D-8785-09A3628B6564}" type="pres">
      <dgm:prSet presAssocID="{9DD7F725-8482-4AD3-A170-39AE47C472C1}" presName="node" presStyleLbl="node1" presStyleIdx="2" presStyleCnt="6">
        <dgm:presLayoutVars>
          <dgm:bulletEnabled val="1"/>
        </dgm:presLayoutVars>
      </dgm:prSet>
      <dgm:spPr/>
    </dgm:pt>
    <dgm:pt modelId="{D55B724A-8FC7-48E5-AE8D-C299E4F82CDD}" type="pres">
      <dgm:prSet presAssocID="{70EF79FF-F33B-40FD-9A44-FCE31AEEAD22}" presName="sibTrans" presStyleCnt="0"/>
      <dgm:spPr/>
    </dgm:pt>
    <dgm:pt modelId="{D6050D60-11F8-4B20-B6F0-E3CCB5F84CD1}" type="pres">
      <dgm:prSet presAssocID="{308FE74E-AF8E-4646-B21C-20544085EB0D}" presName="node" presStyleLbl="node1" presStyleIdx="3" presStyleCnt="6">
        <dgm:presLayoutVars>
          <dgm:bulletEnabled val="1"/>
        </dgm:presLayoutVars>
      </dgm:prSet>
      <dgm:spPr/>
    </dgm:pt>
    <dgm:pt modelId="{7B62E1EF-FC33-479F-A10C-383230CFD405}" type="pres">
      <dgm:prSet presAssocID="{5D41B4D4-08BB-4282-A0CF-CB782DF9D746}" presName="sibTrans" presStyleCnt="0"/>
      <dgm:spPr/>
    </dgm:pt>
    <dgm:pt modelId="{296DB163-72AD-4186-8F3B-43DD6A775FE0}" type="pres">
      <dgm:prSet presAssocID="{C6238B93-7C52-4DAD-BD51-4F2FAC16D195}" presName="node" presStyleLbl="node1" presStyleIdx="4" presStyleCnt="6">
        <dgm:presLayoutVars>
          <dgm:bulletEnabled val="1"/>
        </dgm:presLayoutVars>
      </dgm:prSet>
      <dgm:spPr/>
    </dgm:pt>
    <dgm:pt modelId="{DA13D328-CA42-429D-8D00-02423D5DED51}" type="pres">
      <dgm:prSet presAssocID="{88DA9868-04B6-4436-B1F4-288B0CEB3867}" presName="sibTrans" presStyleCnt="0"/>
      <dgm:spPr/>
    </dgm:pt>
    <dgm:pt modelId="{801D4243-B614-4DF7-BB65-C78DB30B1083}" type="pres">
      <dgm:prSet presAssocID="{AD8209A6-FA07-43A2-9AE6-B7555B7FABDB}" presName="node" presStyleLbl="node1" presStyleIdx="5" presStyleCnt="6">
        <dgm:presLayoutVars>
          <dgm:bulletEnabled val="1"/>
        </dgm:presLayoutVars>
      </dgm:prSet>
      <dgm:spPr/>
    </dgm:pt>
  </dgm:ptLst>
  <dgm:cxnLst>
    <dgm:cxn modelId="{EF986200-0D28-43A8-9387-AF71C88A1CFC}" type="presOf" srcId="{A872D3B5-013E-48A5-87B5-4AEC388B93EE}" destId="{3154D0C5-057C-4129-85C1-85382B9E2B1A}" srcOrd="0" destOrd="0" presId="urn:microsoft.com/office/officeart/2005/8/layout/default"/>
    <dgm:cxn modelId="{51F6020A-2BD5-4DAA-A9F4-2CB56A60169A}" type="presOf" srcId="{9DD7F725-8482-4AD3-A170-39AE47C472C1}" destId="{32D4E63F-CEA4-4C8D-8785-09A3628B6564}" srcOrd="0" destOrd="0" presId="urn:microsoft.com/office/officeart/2005/8/layout/default"/>
    <dgm:cxn modelId="{9480811D-56B2-42F0-93C4-8EE80DD79011}" type="presOf" srcId="{AA520426-B7E2-4A5C-B60B-1AD3471B8308}" destId="{91DE1958-AD47-4A36-888A-9B0A63B716BA}" srcOrd="0" destOrd="0" presId="urn:microsoft.com/office/officeart/2005/8/layout/default"/>
    <dgm:cxn modelId="{DC896A2B-528C-4766-977E-701504B11E38}" srcId="{A872D3B5-013E-48A5-87B5-4AEC388B93EE}" destId="{308FE74E-AF8E-4646-B21C-20544085EB0D}" srcOrd="3" destOrd="0" parTransId="{3A79471E-6840-4921-ABDA-BE3225FF3768}" sibTransId="{5D41B4D4-08BB-4282-A0CF-CB782DF9D746}"/>
    <dgm:cxn modelId="{D4D80831-33F8-44E6-A2AC-46E348E7CEAE}" type="presOf" srcId="{AD8209A6-FA07-43A2-9AE6-B7555B7FABDB}" destId="{801D4243-B614-4DF7-BB65-C78DB30B1083}" srcOrd="0" destOrd="0" presId="urn:microsoft.com/office/officeart/2005/8/layout/default"/>
    <dgm:cxn modelId="{A51E1F44-7141-4BCC-B685-1C076BF4113F}" srcId="{A872D3B5-013E-48A5-87B5-4AEC388B93EE}" destId="{AA520426-B7E2-4A5C-B60B-1AD3471B8308}" srcOrd="0" destOrd="0" parTransId="{2826CF63-815F-47B0-877D-EF2BCAF5F6FE}" sibTransId="{3904DE37-29BF-4E4E-A3E9-0BC2B0A4BA68}"/>
    <dgm:cxn modelId="{D2DE6777-D3F0-48CE-B172-9B77559A7FB7}" type="presOf" srcId="{308FE74E-AF8E-4646-B21C-20544085EB0D}" destId="{D6050D60-11F8-4B20-B6F0-E3CCB5F84CD1}" srcOrd="0" destOrd="0" presId="urn:microsoft.com/office/officeart/2005/8/layout/default"/>
    <dgm:cxn modelId="{58340B7D-DA8A-4A9D-9155-11567B897F4E}" type="presOf" srcId="{C6238B93-7C52-4DAD-BD51-4F2FAC16D195}" destId="{296DB163-72AD-4186-8F3B-43DD6A775FE0}" srcOrd="0" destOrd="0" presId="urn:microsoft.com/office/officeart/2005/8/layout/default"/>
    <dgm:cxn modelId="{FBAD719A-73FC-412B-8797-555792321095}" srcId="{A872D3B5-013E-48A5-87B5-4AEC388B93EE}" destId="{9DD7F725-8482-4AD3-A170-39AE47C472C1}" srcOrd="2" destOrd="0" parTransId="{CB337035-6D44-42CB-ACD2-794422D9EDA7}" sibTransId="{70EF79FF-F33B-40FD-9A44-FCE31AEEAD22}"/>
    <dgm:cxn modelId="{1611E09B-D4FA-4779-8719-61620054E23B}" srcId="{A872D3B5-013E-48A5-87B5-4AEC388B93EE}" destId="{AD8209A6-FA07-43A2-9AE6-B7555B7FABDB}" srcOrd="5" destOrd="0" parTransId="{EBFA68A3-D712-403A-84A3-4C966C94A2E9}" sibTransId="{864AEA83-745B-4611-B3AA-1859105F8660}"/>
    <dgm:cxn modelId="{525276A7-88F0-4FAA-A83D-A1C63662FAB1}" srcId="{A872D3B5-013E-48A5-87B5-4AEC388B93EE}" destId="{C0ECAD46-5C63-40AF-9A48-A6B21FBB76C6}" srcOrd="1" destOrd="0" parTransId="{46871AFE-0616-4B21-A515-4D7542830D07}" sibTransId="{836BE77C-BCF1-4E0B-82B3-7D3ABE0245AD}"/>
    <dgm:cxn modelId="{A1761EB4-A73C-40FD-8864-27FFD9670E92}" srcId="{A872D3B5-013E-48A5-87B5-4AEC388B93EE}" destId="{C6238B93-7C52-4DAD-BD51-4F2FAC16D195}" srcOrd="4" destOrd="0" parTransId="{C512B475-378C-4B5A-8601-2BBDC7555C78}" sibTransId="{88DA9868-04B6-4436-B1F4-288B0CEB3867}"/>
    <dgm:cxn modelId="{DAF986FC-266C-448B-BA84-85B09AEDE342}" type="presOf" srcId="{C0ECAD46-5C63-40AF-9A48-A6B21FBB76C6}" destId="{8E7F1219-44FC-42D2-9D49-2A801533339D}" srcOrd="0" destOrd="0" presId="urn:microsoft.com/office/officeart/2005/8/layout/default"/>
    <dgm:cxn modelId="{7CB54415-118D-4611-BE77-A92A0C5EFC01}" type="presParOf" srcId="{3154D0C5-057C-4129-85C1-85382B9E2B1A}" destId="{91DE1958-AD47-4A36-888A-9B0A63B716BA}" srcOrd="0" destOrd="0" presId="urn:microsoft.com/office/officeart/2005/8/layout/default"/>
    <dgm:cxn modelId="{AB277A9F-EAD7-4EA5-B489-1BF3013CBB5E}" type="presParOf" srcId="{3154D0C5-057C-4129-85C1-85382B9E2B1A}" destId="{60C18F25-D409-409F-8C86-92077D219A3E}" srcOrd="1" destOrd="0" presId="urn:microsoft.com/office/officeart/2005/8/layout/default"/>
    <dgm:cxn modelId="{40BDCABC-BAC3-4420-9EDB-D33896B2F881}" type="presParOf" srcId="{3154D0C5-057C-4129-85C1-85382B9E2B1A}" destId="{8E7F1219-44FC-42D2-9D49-2A801533339D}" srcOrd="2" destOrd="0" presId="urn:microsoft.com/office/officeart/2005/8/layout/default"/>
    <dgm:cxn modelId="{C0C50D96-88C9-4C8E-B158-40EC44AF01E5}" type="presParOf" srcId="{3154D0C5-057C-4129-85C1-85382B9E2B1A}" destId="{568553AE-FF17-4968-B118-2D0027729BB3}" srcOrd="3" destOrd="0" presId="urn:microsoft.com/office/officeart/2005/8/layout/default"/>
    <dgm:cxn modelId="{5B2AACF0-A8F0-4903-8C00-EE78A299406D}" type="presParOf" srcId="{3154D0C5-057C-4129-85C1-85382B9E2B1A}" destId="{32D4E63F-CEA4-4C8D-8785-09A3628B6564}" srcOrd="4" destOrd="0" presId="urn:microsoft.com/office/officeart/2005/8/layout/default"/>
    <dgm:cxn modelId="{03510D41-EDD4-4E9C-91CC-36BB1230BD24}" type="presParOf" srcId="{3154D0C5-057C-4129-85C1-85382B9E2B1A}" destId="{D55B724A-8FC7-48E5-AE8D-C299E4F82CDD}" srcOrd="5" destOrd="0" presId="urn:microsoft.com/office/officeart/2005/8/layout/default"/>
    <dgm:cxn modelId="{27B0D34F-C34D-42B5-BCD5-253915E74915}" type="presParOf" srcId="{3154D0C5-057C-4129-85C1-85382B9E2B1A}" destId="{D6050D60-11F8-4B20-B6F0-E3CCB5F84CD1}" srcOrd="6" destOrd="0" presId="urn:microsoft.com/office/officeart/2005/8/layout/default"/>
    <dgm:cxn modelId="{8A38EBD9-0669-4B1B-90B5-5726D88C7589}" type="presParOf" srcId="{3154D0C5-057C-4129-85C1-85382B9E2B1A}" destId="{7B62E1EF-FC33-479F-A10C-383230CFD405}" srcOrd="7" destOrd="0" presId="urn:microsoft.com/office/officeart/2005/8/layout/default"/>
    <dgm:cxn modelId="{AD1EA050-5926-4989-9520-6F278CB676DD}" type="presParOf" srcId="{3154D0C5-057C-4129-85C1-85382B9E2B1A}" destId="{296DB163-72AD-4186-8F3B-43DD6A775FE0}" srcOrd="8" destOrd="0" presId="urn:microsoft.com/office/officeart/2005/8/layout/default"/>
    <dgm:cxn modelId="{85EF0365-A873-4DA9-A88D-7E0959E2D225}" type="presParOf" srcId="{3154D0C5-057C-4129-85C1-85382B9E2B1A}" destId="{DA13D328-CA42-429D-8D00-02423D5DED51}" srcOrd="9" destOrd="0" presId="urn:microsoft.com/office/officeart/2005/8/layout/default"/>
    <dgm:cxn modelId="{290CF569-8512-45B7-90B0-EA2CE212F919}" type="presParOf" srcId="{3154D0C5-057C-4129-85C1-85382B9E2B1A}" destId="{801D4243-B614-4DF7-BB65-C78DB30B1083}"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DFE09DB-1008-433E-B5D0-1BB237A0C9A9}" type="doc">
      <dgm:prSet loTypeId="urn:microsoft.com/office/officeart/2005/8/layout/list1" loCatId="list" qsTypeId="urn:microsoft.com/office/officeart/2005/8/quickstyle/simple1" qsCatId="simple" csTypeId="urn:microsoft.com/office/officeart/2005/8/colors/accent2_2" csCatId="accent2"/>
      <dgm:spPr/>
      <dgm:t>
        <a:bodyPr/>
        <a:lstStyle/>
        <a:p>
          <a:endParaRPr lang="en-US"/>
        </a:p>
      </dgm:t>
    </dgm:pt>
    <dgm:pt modelId="{FF29FFC8-CA3E-44EF-8B68-E444F651DE5A}">
      <dgm:prSet/>
      <dgm:spPr/>
      <dgm:t>
        <a:bodyPr/>
        <a:lstStyle/>
        <a:p>
          <a:r>
            <a:rPr lang="en-US" b="0"/>
            <a:t>Phong cách quyết đoán – áp chế</a:t>
          </a:r>
          <a:endParaRPr lang="en-US"/>
        </a:p>
      </dgm:t>
    </dgm:pt>
    <dgm:pt modelId="{D3998EBD-93DB-4097-9A4E-8959E9712609}" type="parTrans" cxnId="{D698D9EB-82CF-4599-AB87-044CC71F6EA2}">
      <dgm:prSet/>
      <dgm:spPr/>
      <dgm:t>
        <a:bodyPr/>
        <a:lstStyle/>
        <a:p>
          <a:endParaRPr lang="en-US"/>
        </a:p>
      </dgm:t>
    </dgm:pt>
    <dgm:pt modelId="{852ABA14-DD37-4782-A960-575AA12001FB}" type="sibTrans" cxnId="{D698D9EB-82CF-4599-AB87-044CC71F6EA2}">
      <dgm:prSet/>
      <dgm:spPr/>
      <dgm:t>
        <a:bodyPr/>
        <a:lstStyle/>
        <a:p>
          <a:endParaRPr lang="en-US"/>
        </a:p>
      </dgm:t>
    </dgm:pt>
    <dgm:pt modelId="{375C5C60-2D11-40C8-85DE-C268549F9C50}">
      <dgm:prSet/>
      <dgm:spPr/>
      <dgm:t>
        <a:bodyPr/>
        <a:lstStyle/>
        <a:p>
          <a:r>
            <a:rPr lang="en-US" b="0"/>
            <a:t>Phong cách quyết đoán- nhân từ</a:t>
          </a:r>
          <a:endParaRPr lang="en-US"/>
        </a:p>
      </dgm:t>
    </dgm:pt>
    <dgm:pt modelId="{6B4FFF70-1796-48E7-AA4B-4D653F958EE1}" type="parTrans" cxnId="{E7D05E76-B3F4-444E-8EA7-B8DE710537C3}">
      <dgm:prSet/>
      <dgm:spPr/>
      <dgm:t>
        <a:bodyPr/>
        <a:lstStyle/>
        <a:p>
          <a:endParaRPr lang="en-US"/>
        </a:p>
      </dgm:t>
    </dgm:pt>
    <dgm:pt modelId="{B0B027FA-9555-44C2-8323-523AF16D0078}" type="sibTrans" cxnId="{E7D05E76-B3F4-444E-8EA7-B8DE710537C3}">
      <dgm:prSet/>
      <dgm:spPr/>
      <dgm:t>
        <a:bodyPr/>
        <a:lstStyle/>
        <a:p>
          <a:endParaRPr lang="en-US"/>
        </a:p>
      </dgm:t>
    </dgm:pt>
    <dgm:pt modelId="{CFFF66BE-E144-474B-BB23-6900D4F29CF9}">
      <dgm:prSet/>
      <dgm:spPr/>
      <dgm:t>
        <a:bodyPr/>
        <a:lstStyle/>
        <a:p>
          <a:r>
            <a:rPr lang="en-US" b="0"/>
            <a:t>Phong cách tham vấn</a:t>
          </a:r>
          <a:endParaRPr lang="en-US"/>
        </a:p>
      </dgm:t>
    </dgm:pt>
    <dgm:pt modelId="{06FCED09-EA85-4C32-82A6-6A1ED39F475D}" type="parTrans" cxnId="{A95275C1-4D1A-4B1C-8315-F8D18048BE67}">
      <dgm:prSet/>
      <dgm:spPr/>
      <dgm:t>
        <a:bodyPr/>
        <a:lstStyle/>
        <a:p>
          <a:endParaRPr lang="en-US"/>
        </a:p>
      </dgm:t>
    </dgm:pt>
    <dgm:pt modelId="{459F4F41-F835-4670-B66B-1A08157FED65}" type="sibTrans" cxnId="{A95275C1-4D1A-4B1C-8315-F8D18048BE67}">
      <dgm:prSet/>
      <dgm:spPr/>
      <dgm:t>
        <a:bodyPr/>
        <a:lstStyle/>
        <a:p>
          <a:endParaRPr lang="en-US"/>
        </a:p>
      </dgm:t>
    </dgm:pt>
    <dgm:pt modelId="{6DD6B4CF-7561-4965-9FD1-30CD422CCC34}">
      <dgm:prSet/>
      <dgm:spPr/>
      <dgm:t>
        <a:bodyPr/>
        <a:lstStyle/>
        <a:p>
          <a:r>
            <a:rPr lang="en-US" b="0"/>
            <a:t>Phong cách  lãnh đạo theo mục tiêu</a:t>
          </a:r>
          <a:endParaRPr lang="en-US"/>
        </a:p>
      </dgm:t>
    </dgm:pt>
    <dgm:pt modelId="{9D0D66B4-B8EC-485B-B79E-E4685E0F1C93}" type="parTrans" cxnId="{FA19CFE2-3479-42B9-82B2-2709C34EF6D9}">
      <dgm:prSet/>
      <dgm:spPr/>
      <dgm:t>
        <a:bodyPr/>
        <a:lstStyle/>
        <a:p>
          <a:endParaRPr lang="en-US"/>
        </a:p>
      </dgm:t>
    </dgm:pt>
    <dgm:pt modelId="{2D6461D9-C740-418D-BA15-3003DF324E5F}" type="sibTrans" cxnId="{FA19CFE2-3479-42B9-82B2-2709C34EF6D9}">
      <dgm:prSet/>
      <dgm:spPr/>
      <dgm:t>
        <a:bodyPr/>
        <a:lstStyle/>
        <a:p>
          <a:endParaRPr lang="en-US"/>
        </a:p>
      </dgm:t>
    </dgm:pt>
    <dgm:pt modelId="{C8F42CA9-8919-4F9F-BEE7-AD7761896F88}" type="pres">
      <dgm:prSet presAssocID="{DDFE09DB-1008-433E-B5D0-1BB237A0C9A9}" presName="linear" presStyleCnt="0">
        <dgm:presLayoutVars>
          <dgm:dir/>
          <dgm:animLvl val="lvl"/>
          <dgm:resizeHandles val="exact"/>
        </dgm:presLayoutVars>
      </dgm:prSet>
      <dgm:spPr/>
    </dgm:pt>
    <dgm:pt modelId="{A771289C-9F0E-4CB4-8B80-090A9DE18845}" type="pres">
      <dgm:prSet presAssocID="{FF29FFC8-CA3E-44EF-8B68-E444F651DE5A}" presName="parentLin" presStyleCnt="0"/>
      <dgm:spPr/>
    </dgm:pt>
    <dgm:pt modelId="{91746D73-E0D2-4C2A-BD7E-84A9F50D701E}" type="pres">
      <dgm:prSet presAssocID="{FF29FFC8-CA3E-44EF-8B68-E444F651DE5A}" presName="parentLeftMargin" presStyleLbl="node1" presStyleIdx="0" presStyleCnt="4"/>
      <dgm:spPr/>
    </dgm:pt>
    <dgm:pt modelId="{3DE25FC5-872F-4AC8-AAED-6664451C263A}" type="pres">
      <dgm:prSet presAssocID="{FF29FFC8-CA3E-44EF-8B68-E444F651DE5A}" presName="parentText" presStyleLbl="node1" presStyleIdx="0" presStyleCnt="4">
        <dgm:presLayoutVars>
          <dgm:chMax val="0"/>
          <dgm:bulletEnabled val="1"/>
        </dgm:presLayoutVars>
      </dgm:prSet>
      <dgm:spPr/>
    </dgm:pt>
    <dgm:pt modelId="{4F285FFC-A757-4B5C-A510-58C5C2406E66}" type="pres">
      <dgm:prSet presAssocID="{FF29FFC8-CA3E-44EF-8B68-E444F651DE5A}" presName="negativeSpace" presStyleCnt="0"/>
      <dgm:spPr/>
    </dgm:pt>
    <dgm:pt modelId="{B7D62EF9-3ED3-43AB-AD57-9A3A1095EBD4}" type="pres">
      <dgm:prSet presAssocID="{FF29FFC8-CA3E-44EF-8B68-E444F651DE5A}" presName="childText" presStyleLbl="conFgAcc1" presStyleIdx="0" presStyleCnt="4">
        <dgm:presLayoutVars>
          <dgm:bulletEnabled val="1"/>
        </dgm:presLayoutVars>
      </dgm:prSet>
      <dgm:spPr/>
    </dgm:pt>
    <dgm:pt modelId="{C76E2440-CEA3-4874-BD9B-575C980A9BAE}" type="pres">
      <dgm:prSet presAssocID="{852ABA14-DD37-4782-A960-575AA12001FB}" presName="spaceBetweenRectangles" presStyleCnt="0"/>
      <dgm:spPr/>
    </dgm:pt>
    <dgm:pt modelId="{34A60FC5-126B-489E-BBE6-D339FF11986C}" type="pres">
      <dgm:prSet presAssocID="{375C5C60-2D11-40C8-85DE-C268549F9C50}" presName="parentLin" presStyleCnt="0"/>
      <dgm:spPr/>
    </dgm:pt>
    <dgm:pt modelId="{61E73A21-F791-4395-96AB-3BB0A72836A2}" type="pres">
      <dgm:prSet presAssocID="{375C5C60-2D11-40C8-85DE-C268549F9C50}" presName="parentLeftMargin" presStyleLbl="node1" presStyleIdx="0" presStyleCnt="4"/>
      <dgm:spPr/>
    </dgm:pt>
    <dgm:pt modelId="{715E2744-4A15-4C81-9449-48CDF615D7FF}" type="pres">
      <dgm:prSet presAssocID="{375C5C60-2D11-40C8-85DE-C268549F9C50}" presName="parentText" presStyleLbl="node1" presStyleIdx="1" presStyleCnt="4">
        <dgm:presLayoutVars>
          <dgm:chMax val="0"/>
          <dgm:bulletEnabled val="1"/>
        </dgm:presLayoutVars>
      </dgm:prSet>
      <dgm:spPr/>
    </dgm:pt>
    <dgm:pt modelId="{4B0975C0-7BF7-4E4C-A3A2-33486013932E}" type="pres">
      <dgm:prSet presAssocID="{375C5C60-2D11-40C8-85DE-C268549F9C50}" presName="negativeSpace" presStyleCnt="0"/>
      <dgm:spPr/>
    </dgm:pt>
    <dgm:pt modelId="{916B8834-DB86-4676-97C6-3E92C2662C58}" type="pres">
      <dgm:prSet presAssocID="{375C5C60-2D11-40C8-85DE-C268549F9C50}" presName="childText" presStyleLbl="conFgAcc1" presStyleIdx="1" presStyleCnt="4">
        <dgm:presLayoutVars>
          <dgm:bulletEnabled val="1"/>
        </dgm:presLayoutVars>
      </dgm:prSet>
      <dgm:spPr/>
    </dgm:pt>
    <dgm:pt modelId="{E5536A38-EA0D-41F5-862C-DB31DAA68645}" type="pres">
      <dgm:prSet presAssocID="{B0B027FA-9555-44C2-8323-523AF16D0078}" presName="spaceBetweenRectangles" presStyleCnt="0"/>
      <dgm:spPr/>
    </dgm:pt>
    <dgm:pt modelId="{6727BE70-2901-4DD5-AFC6-024227EDBF1C}" type="pres">
      <dgm:prSet presAssocID="{CFFF66BE-E144-474B-BB23-6900D4F29CF9}" presName="parentLin" presStyleCnt="0"/>
      <dgm:spPr/>
    </dgm:pt>
    <dgm:pt modelId="{98E69D3A-513A-402B-84F1-49727BB2EE60}" type="pres">
      <dgm:prSet presAssocID="{CFFF66BE-E144-474B-BB23-6900D4F29CF9}" presName="parentLeftMargin" presStyleLbl="node1" presStyleIdx="1" presStyleCnt="4"/>
      <dgm:spPr/>
    </dgm:pt>
    <dgm:pt modelId="{0EB98AA5-356B-4400-A2CD-4A46E0B2FE46}" type="pres">
      <dgm:prSet presAssocID="{CFFF66BE-E144-474B-BB23-6900D4F29CF9}" presName="parentText" presStyleLbl="node1" presStyleIdx="2" presStyleCnt="4">
        <dgm:presLayoutVars>
          <dgm:chMax val="0"/>
          <dgm:bulletEnabled val="1"/>
        </dgm:presLayoutVars>
      </dgm:prSet>
      <dgm:spPr/>
    </dgm:pt>
    <dgm:pt modelId="{BE5E3FA2-A05A-4E1D-951F-93FE14F6A760}" type="pres">
      <dgm:prSet presAssocID="{CFFF66BE-E144-474B-BB23-6900D4F29CF9}" presName="negativeSpace" presStyleCnt="0"/>
      <dgm:spPr/>
    </dgm:pt>
    <dgm:pt modelId="{77FCDC15-34BB-443C-9876-245F6F83EFE7}" type="pres">
      <dgm:prSet presAssocID="{CFFF66BE-E144-474B-BB23-6900D4F29CF9}" presName="childText" presStyleLbl="conFgAcc1" presStyleIdx="2" presStyleCnt="4">
        <dgm:presLayoutVars>
          <dgm:bulletEnabled val="1"/>
        </dgm:presLayoutVars>
      </dgm:prSet>
      <dgm:spPr/>
    </dgm:pt>
    <dgm:pt modelId="{59992B00-9A6A-47ED-BC63-EB55DAC50CE4}" type="pres">
      <dgm:prSet presAssocID="{459F4F41-F835-4670-B66B-1A08157FED65}" presName="spaceBetweenRectangles" presStyleCnt="0"/>
      <dgm:spPr/>
    </dgm:pt>
    <dgm:pt modelId="{9D13623F-185F-4302-9C97-53ED1598AA8B}" type="pres">
      <dgm:prSet presAssocID="{6DD6B4CF-7561-4965-9FD1-30CD422CCC34}" presName="parentLin" presStyleCnt="0"/>
      <dgm:spPr/>
    </dgm:pt>
    <dgm:pt modelId="{0E0DCA4E-EBF4-4B6B-8646-5A3D07BD205E}" type="pres">
      <dgm:prSet presAssocID="{6DD6B4CF-7561-4965-9FD1-30CD422CCC34}" presName="parentLeftMargin" presStyleLbl="node1" presStyleIdx="2" presStyleCnt="4"/>
      <dgm:spPr/>
    </dgm:pt>
    <dgm:pt modelId="{67113978-7CED-45BD-BCE3-73B8885C427B}" type="pres">
      <dgm:prSet presAssocID="{6DD6B4CF-7561-4965-9FD1-30CD422CCC34}" presName="parentText" presStyleLbl="node1" presStyleIdx="3" presStyleCnt="4">
        <dgm:presLayoutVars>
          <dgm:chMax val="0"/>
          <dgm:bulletEnabled val="1"/>
        </dgm:presLayoutVars>
      </dgm:prSet>
      <dgm:spPr/>
    </dgm:pt>
    <dgm:pt modelId="{C46C7DC0-D032-4435-AABE-696D394E0C66}" type="pres">
      <dgm:prSet presAssocID="{6DD6B4CF-7561-4965-9FD1-30CD422CCC34}" presName="negativeSpace" presStyleCnt="0"/>
      <dgm:spPr/>
    </dgm:pt>
    <dgm:pt modelId="{73E2AABE-56CD-4ABE-AB19-7A5267084AFF}" type="pres">
      <dgm:prSet presAssocID="{6DD6B4CF-7561-4965-9FD1-30CD422CCC34}" presName="childText" presStyleLbl="conFgAcc1" presStyleIdx="3" presStyleCnt="4">
        <dgm:presLayoutVars>
          <dgm:bulletEnabled val="1"/>
        </dgm:presLayoutVars>
      </dgm:prSet>
      <dgm:spPr/>
    </dgm:pt>
  </dgm:ptLst>
  <dgm:cxnLst>
    <dgm:cxn modelId="{6C29B72C-C709-45E7-A859-AE50FF411E5A}" type="presOf" srcId="{FF29FFC8-CA3E-44EF-8B68-E444F651DE5A}" destId="{91746D73-E0D2-4C2A-BD7E-84A9F50D701E}" srcOrd="0" destOrd="0" presId="urn:microsoft.com/office/officeart/2005/8/layout/list1"/>
    <dgm:cxn modelId="{7F6FDD2C-4184-4EFF-B7D9-29108FF79ACF}" type="presOf" srcId="{FF29FFC8-CA3E-44EF-8B68-E444F651DE5A}" destId="{3DE25FC5-872F-4AC8-AAED-6664451C263A}" srcOrd="1" destOrd="0" presId="urn:microsoft.com/office/officeart/2005/8/layout/list1"/>
    <dgm:cxn modelId="{68056237-4924-4AFC-97BE-A5E2E595A8BD}" type="presOf" srcId="{6DD6B4CF-7561-4965-9FD1-30CD422CCC34}" destId="{67113978-7CED-45BD-BCE3-73B8885C427B}" srcOrd="1" destOrd="0" presId="urn:microsoft.com/office/officeart/2005/8/layout/list1"/>
    <dgm:cxn modelId="{0412E462-B8C6-4FBA-A337-CF314855D72C}" type="presOf" srcId="{CFFF66BE-E144-474B-BB23-6900D4F29CF9}" destId="{98E69D3A-513A-402B-84F1-49727BB2EE60}" srcOrd="0" destOrd="0" presId="urn:microsoft.com/office/officeart/2005/8/layout/list1"/>
    <dgm:cxn modelId="{D761386A-EF9A-4582-9789-5CEDB5A0D719}" type="presOf" srcId="{375C5C60-2D11-40C8-85DE-C268549F9C50}" destId="{61E73A21-F791-4395-96AB-3BB0A72836A2}" srcOrd="0" destOrd="0" presId="urn:microsoft.com/office/officeart/2005/8/layout/list1"/>
    <dgm:cxn modelId="{E7D05E76-B3F4-444E-8EA7-B8DE710537C3}" srcId="{DDFE09DB-1008-433E-B5D0-1BB237A0C9A9}" destId="{375C5C60-2D11-40C8-85DE-C268549F9C50}" srcOrd="1" destOrd="0" parTransId="{6B4FFF70-1796-48E7-AA4B-4D653F958EE1}" sibTransId="{B0B027FA-9555-44C2-8323-523AF16D0078}"/>
    <dgm:cxn modelId="{DBDC20AE-C690-4C71-8743-84CAE9EF1956}" type="presOf" srcId="{DDFE09DB-1008-433E-B5D0-1BB237A0C9A9}" destId="{C8F42CA9-8919-4F9F-BEE7-AD7761896F88}" srcOrd="0" destOrd="0" presId="urn:microsoft.com/office/officeart/2005/8/layout/list1"/>
    <dgm:cxn modelId="{D85D60BC-3056-4A8D-8BEB-1BCF77F9E03E}" type="presOf" srcId="{6DD6B4CF-7561-4965-9FD1-30CD422CCC34}" destId="{0E0DCA4E-EBF4-4B6B-8646-5A3D07BD205E}" srcOrd="0" destOrd="0" presId="urn:microsoft.com/office/officeart/2005/8/layout/list1"/>
    <dgm:cxn modelId="{A95275C1-4D1A-4B1C-8315-F8D18048BE67}" srcId="{DDFE09DB-1008-433E-B5D0-1BB237A0C9A9}" destId="{CFFF66BE-E144-474B-BB23-6900D4F29CF9}" srcOrd="2" destOrd="0" parTransId="{06FCED09-EA85-4C32-82A6-6A1ED39F475D}" sibTransId="{459F4F41-F835-4670-B66B-1A08157FED65}"/>
    <dgm:cxn modelId="{FA19CFE2-3479-42B9-82B2-2709C34EF6D9}" srcId="{DDFE09DB-1008-433E-B5D0-1BB237A0C9A9}" destId="{6DD6B4CF-7561-4965-9FD1-30CD422CCC34}" srcOrd="3" destOrd="0" parTransId="{9D0D66B4-B8EC-485B-B79E-E4685E0F1C93}" sibTransId="{2D6461D9-C740-418D-BA15-3003DF324E5F}"/>
    <dgm:cxn modelId="{6EEEE8E8-4462-49D3-BCF9-8614AD306C22}" type="presOf" srcId="{375C5C60-2D11-40C8-85DE-C268549F9C50}" destId="{715E2744-4A15-4C81-9449-48CDF615D7FF}" srcOrd="1" destOrd="0" presId="urn:microsoft.com/office/officeart/2005/8/layout/list1"/>
    <dgm:cxn modelId="{D698D9EB-82CF-4599-AB87-044CC71F6EA2}" srcId="{DDFE09DB-1008-433E-B5D0-1BB237A0C9A9}" destId="{FF29FFC8-CA3E-44EF-8B68-E444F651DE5A}" srcOrd="0" destOrd="0" parTransId="{D3998EBD-93DB-4097-9A4E-8959E9712609}" sibTransId="{852ABA14-DD37-4782-A960-575AA12001FB}"/>
    <dgm:cxn modelId="{63EAABF1-BB42-4423-8AEC-6D814FCCFDB9}" type="presOf" srcId="{CFFF66BE-E144-474B-BB23-6900D4F29CF9}" destId="{0EB98AA5-356B-4400-A2CD-4A46E0B2FE46}" srcOrd="1" destOrd="0" presId="urn:microsoft.com/office/officeart/2005/8/layout/list1"/>
    <dgm:cxn modelId="{0AA0CE90-57B2-4C45-9EEB-2BEB8B928329}" type="presParOf" srcId="{C8F42CA9-8919-4F9F-BEE7-AD7761896F88}" destId="{A771289C-9F0E-4CB4-8B80-090A9DE18845}" srcOrd="0" destOrd="0" presId="urn:microsoft.com/office/officeart/2005/8/layout/list1"/>
    <dgm:cxn modelId="{335998A9-AB52-47C0-B62F-B7735EB0CBF7}" type="presParOf" srcId="{A771289C-9F0E-4CB4-8B80-090A9DE18845}" destId="{91746D73-E0D2-4C2A-BD7E-84A9F50D701E}" srcOrd="0" destOrd="0" presId="urn:microsoft.com/office/officeart/2005/8/layout/list1"/>
    <dgm:cxn modelId="{AC6E0385-3AD1-4E9C-9D45-00741F8527B3}" type="presParOf" srcId="{A771289C-9F0E-4CB4-8B80-090A9DE18845}" destId="{3DE25FC5-872F-4AC8-AAED-6664451C263A}" srcOrd="1" destOrd="0" presId="urn:microsoft.com/office/officeart/2005/8/layout/list1"/>
    <dgm:cxn modelId="{E60DF973-87F4-4015-B6DD-09A244A9EF13}" type="presParOf" srcId="{C8F42CA9-8919-4F9F-BEE7-AD7761896F88}" destId="{4F285FFC-A757-4B5C-A510-58C5C2406E66}" srcOrd="1" destOrd="0" presId="urn:microsoft.com/office/officeart/2005/8/layout/list1"/>
    <dgm:cxn modelId="{B8207724-68C8-4DD1-A6FB-34190BBB2C94}" type="presParOf" srcId="{C8F42CA9-8919-4F9F-BEE7-AD7761896F88}" destId="{B7D62EF9-3ED3-43AB-AD57-9A3A1095EBD4}" srcOrd="2" destOrd="0" presId="urn:microsoft.com/office/officeart/2005/8/layout/list1"/>
    <dgm:cxn modelId="{E67FED93-7321-4357-BAE3-43DBF3B05CA1}" type="presParOf" srcId="{C8F42CA9-8919-4F9F-BEE7-AD7761896F88}" destId="{C76E2440-CEA3-4874-BD9B-575C980A9BAE}" srcOrd="3" destOrd="0" presId="urn:microsoft.com/office/officeart/2005/8/layout/list1"/>
    <dgm:cxn modelId="{E90DA455-5A37-474D-99BE-C112AA2623B5}" type="presParOf" srcId="{C8F42CA9-8919-4F9F-BEE7-AD7761896F88}" destId="{34A60FC5-126B-489E-BBE6-D339FF11986C}" srcOrd="4" destOrd="0" presId="urn:microsoft.com/office/officeart/2005/8/layout/list1"/>
    <dgm:cxn modelId="{6F8419FE-2D9B-426E-8A74-817125DE6355}" type="presParOf" srcId="{34A60FC5-126B-489E-BBE6-D339FF11986C}" destId="{61E73A21-F791-4395-96AB-3BB0A72836A2}" srcOrd="0" destOrd="0" presId="urn:microsoft.com/office/officeart/2005/8/layout/list1"/>
    <dgm:cxn modelId="{FD04E00F-B9AF-42F8-BAB6-95172077F0B2}" type="presParOf" srcId="{34A60FC5-126B-489E-BBE6-D339FF11986C}" destId="{715E2744-4A15-4C81-9449-48CDF615D7FF}" srcOrd="1" destOrd="0" presId="urn:microsoft.com/office/officeart/2005/8/layout/list1"/>
    <dgm:cxn modelId="{852D8D5F-6A1D-4F63-94A8-3F40BB34D7CB}" type="presParOf" srcId="{C8F42CA9-8919-4F9F-BEE7-AD7761896F88}" destId="{4B0975C0-7BF7-4E4C-A3A2-33486013932E}" srcOrd="5" destOrd="0" presId="urn:microsoft.com/office/officeart/2005/8/layout/list1"/>
    <dgm:cxn modelId="{263C833B-2F8A-4868-A15D-BBF26E0F2B43}" type="presParOf" srcId="{C8F42CA9-8919-4F9F-BEE7-AD7761896F88}" destId="{916B8834-DB86-4676-97C6-3E92C2662C58}" srcOrd="6" destOrd="0" presId="urn:microsoft.com/office/officeart/2005/8/layout/list1"/>
    <dgm:cxn modelId="{E0CA7E44-84A3-4DD7-A371-62114C1F1AE7}" type="presParOf" srcId="{C8F42CA9-8919-4F9F-BEE7-AD7761896F88}" destId="{E5536A38-EA0D-41F5-862C-DB31DAA68645}" srcOrd="7" destOrd="0" presId="urn:microsoft.com/office/officeart/2005/8/layout/list1"/>
    <dgm:cxn modelId="{31C90804-F5FC-4E75-9581-4840BE588822}" type="presParOf" srcId="{C8F42CA9-8919-4F9F-BEE7-AD7761896F88}" destId="{6727BE70-2901-4DD5-AFC6-024227EDBF1C}" srcOrd="8" destOrd="0" presId="urn:microsoft.com/office/officeart/2005/8/layout/list1"/>
    <dgm:cxn modelId="{47DB6787-C911-421C-A140-E5F5163ACB63}" type="presParOf" srcId="{6727BE70-2901-4DD5-AFC6-024227EDBF1C}" destId="{98E69D3A-513A-402B-84F1-49727BB2EE60}" srcOrd="0" destOrd="0" presId="urn:microsoft.com/office/officeart/2005/8/layout/list1"/>
    <dgm:cxn modelId="{4DD1F9D9-8455-461B-800B-353651967D0A}" type="presParOf" srcId="{6727BE70-2901-4DD5-AFC6-024227EDBF1C}" destId="{0EB98AA5-356B-4400-A2CD-4A46E0B2FE46}" srcOrd="1" destOrd="0" presId="urn:microsoft.com/office/officeart/2005/8/layout/list1"/>
    <dgm:cxn modelId="{0756C1D8-7761-45C9-830F-0AC96FEC57AA}" type="presParOf" srcId="{C8F42CA9-8919-4F9F-BEE7-AD7761896F88}" destId="{BE5E3FA2-A05A-4E1D-951F-93FE14F6A760}" srcOrd="9" destOrd="0" presId="urn:microsoft.com/office/officeart/2005/8/layout/list1"/>
    <dgm:cxn modelId="{5C315846-E5DA-4EA2-89FF-5BA51BC9D0C4}" type="presParOf" srcId="{C8F42CA9-8919-4F9F-BEE7-AD7761896F88}" destId="{77FCDC15-34BB-443C-9876-245F6F83EFE7}" srcOrd="10" destOrd="0" presId="urn:microsoft.com/office/officeart/2005/8/layout/list1"/>
    <dgm:cxn modelId="{3647871A-4182-4A16-89EE-EC7078884A8E}" type="presParOf" srcId="{C8F42CA9-8919-4F9F-BEE7-AD7761896F88}" destId="{59992B00-9A6A-47ED-BC63-EB55DAC50CE4}" srcOrd="11" destOrd="0" presId="urn:microsoft.com/office/officeart/2005/8/layout/list1"/>
    <dgm:cxn modelId="{AD3A7BA6-9D04-4B9E-AB58-8DA62176771D}" type="presParOf" srcId="{C8F42CA9-8919-4F9F-BEE7-AD7761896F88}" destId="{9D13623F-185F-4302-9C97-53ED1598AA8B}" srcOrd="12" destOrd="0" presId="urn:microsoft.com/office/officeart/2005/8/layout/list1"/>
    <dgm:cxn modelId="{2EB8868C-E3ED-41F8-9FC8-203F4A81B478}" type="presParOf" srcId="{9D13623F-185F-4302-9C97-53ED1598AA8B}" destId="{0E0DCA4E-EBF4-4B6B-8646-5A3D07BD205E}" srcOrd="0" destOrd="0" presId="urn:microsoft.com/office/officeart/2005/8/layout/list1"/>
    <dgm:cxn modelId="{B27C2178-3BE7-4932-992E-5FA118C43BE9}" type="presParOf" srcId="{9D13623F-185F-4302-9C97-53ED1598AA8B}" destId="{67113978-7CED-45BD-BCE3-73B8885C427B}" srcOrd="1" destOrd="0" presId="urn:microsoft.com/office/officeart/2005/8/layout/list1"/>
    <dgm:cxn modelId="{6CAC037A-3175-49BA-B2E9-165801C4E74C}" type="presParOf" srcId="{C8F42CA9-8919-4F9F-BEE7-AD7761896F88}" destId="{C46C7DC0-D032-4435-AABE-696D394E0C66}" srcOrd="13" destOrd="0" presId="urn:microsoft.com/office/officeart/2005/8/layout/list1"/>
    <dgm:cxn modelId="{DE9548A9-3434-4D4C-A82A-4A982EA4EC01}" type="presParOf" srcId="{C8F42CA9-8919-4F9F-BEE7-AD7761896F88}" destId="{73E2AABE-56CD-4ABE-AB19-7A5267084AFF}"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90C0277-28FF-40CF-A682-70D265BC066F}" type="doc">
      <dgm:prSet loTypeId="urn:microsoft.com/office/officeart/2005/8/layout/vList5" loCatId="list" qsTypeId="urn:microsoft.com/office/officeart/2005/8/quickstyle/simple2" qsCatId="simple" csTypeId="urn:microsoft.com/office/officeart/2005/8/colors/accent2_2" csCatId="accent2"/>
      <dgm:spPr/>
      <dgm:t>
        <a:bodyPr/>
        <a:lstStyle/>
        <a:p>
          <a:endParaRPr lang="en-US"/>
        </a:p>
      </dgm:t>
    </dgm:pt>
    <dgm:pt modelId="{11CA9F1B-D565-4B9D-BCBF-EC6C7961D9CA}">
      <dgm:prSet/>
      <dgm:spPr/>
      <dgm:t>
        <a:bodyPr/>
        <a:lstStyle/>
        <a:p>
          <a:r>
            <a:rPr lang="en-US" b="0"/>
            <a:t>Phong cách gia trưởng</a:t>
          </a:r>
          <a:endParaRPr lang="en-US"/>
        </a:p>
      </dgm:t>
    </dgm:pt>
    <dgm:pt modelId="{158FFAE6-2358-492E-9C5F-DAECA7CF2694}" type="parTrans" cxnId="{B46440B2-B51E-49F1-9C56-D64EEBFEF263}">
      <dgm:prSet/>
      <dgm:spPr/>
      <dgm:t>
        <a:bodyPr/>
        <a:lstStyle/>
        <a:p>
          <a:endParaRPr lang="en-US"/>
        </a:p>
      </dgm:t>
    </dgm:pt>
    <dgm:pt modelId="{432CC943-F9E2-45A6-9F64-B32FEF22D5DA}" type="sibTrans" cxnId="{B46440B2-B51E-49F1-9C56-D64EEBFEF263}">
      <dgm:prSet/>
      <dgm:spPr/>
      <dgm:t>
        <a:bodyPr/>
        <a:lstStyle/>
        <a:p>
          <a:endParaRPr lang="en-US"/>
        </a:p>
      </dgm:t>
    </dgm:pt>
    <dgm:pt modelId="{5A52343F-0FC4-4801-ADE1-5AC6923F6FE6}">
      <dgm:prSet/>
      <dgm:spPr/>
      <dgm:t>
        <a:bodyPr/>
        <a:lstStyle/>
        <a:p>
          <a:r>
            <a:rPr lang="en-US" b="0"/>
            <a:t>Phong cách ủy quyền</a:t>
          </a:r>
          <a:endParaRPr lang="en-US"/>
        </a:p>
      </dgm:t>
    </dgm:pt>
    <dgm:pt modelId="{8DD06210-1F09-4EA5-B369-0AA60434F6B7}" type="parTrans" cxnId="{4058B901-6566-44F7-AB35-A1CF94A20E31}">
      <dgm:prSet/>
      <dgm:spPr/>
      <dgm:t>
        <a:bodyPr/>
        <a:lstStyle/>
        <a:p>
          <a:endParaRPr lang="en-US"/>
        </a:p>
      </dgm:t>
    </dgm:pt>
    <dgm:pt modelId="{56BAF3B3-45CE-4749-8429-FEE11982ED4E}" type="sibTrans" cxnId="{4058B901-6566-44F7-AB35-A1CF94A20E31}">
      <dgm:prSet/>
      <dgm:spPr/>
      <dgm:t>
        <a:bodyPr/>
        <a:lstStyle/>
        <a:p>
          <a:endParaRPr lang="en-US"/>
        </a:p>
      </dgm:t>
    </dgm:pt>
    <dgm:pt modelId="{81C8E6A2-8098-47F7-B5C7-E17CE901A59D}">
      <dgm:prSet/>
      <dgm:spPr/>
      <dgm:t>
        <a:bodyPr/>
        <a:lstStyle/>
        <a:p>
          <a:r>
            <a:rPr lang="en-US" b="0"/>
            <a:t>Phong cách khích lệ năng động, sáng tạo</a:t>
          </a:r>
          <a:endParaRPr lang="en-US"/>
        </a:p>
      </dgm:t>
    </dgm:pt>
    <dgm:pt modelId="{76971836-4C1C-45AC-9B2E-75794FEC0B67}" type="parTrans" cxnId="{75AA788C-02C6-4F1A-BD5E-02EDE0796E6A}">
      <dgm:prSet/>
      <dgm:spPr/>
      <dgm:t>
        <a:bodyPr/>
        <a:lstStyle/>
        <a:p>
          <a:endParaRPr lang="en-US"/>
        </a:p>
      </dgm:t>
    </dgm:pt>
    <dgm:pt modelId="{024332B6-BCA9-4D43-8EE1-02348D14843A}" type="sibTrans" cxnId="{75AA788C-02C6-4F1A-BD5E-02EDE0796E6A}">
      <dgm:prSet/>
      <dgm:spPr/>
      <dgm:t>
        <a:bodyPr/>
        <a:lstStyle/>
        <a:p>
          <a:endParaRPr lang="en-US"/>
        </a:p>
      </dgm:t>
    </dgm:pt>
    <dgm:pt modelId="{979A5624-06CA-42DB-9D2D-1E7FDEC3B694}">
      <dgm:prSet/>
      <dgm:spPr/>
      <dgm:t>
        <a:bodyPr/>
        <a:lstStyle/>
        <a:p>
          <a:r>
            <a:rPr lang="en-US" b="0"/>
            <a:t>Phong cách dân chủ</a:t>
          </a:r>
          <a:endParaRPr lang="en-US"/>
        </a:p>
      </dgm:t>
    </dgm:pt>
    <dgm:pt modelId="{C6232FC1-2499-4A75-8148-1686EA1E587B}" type="parTrans" cxnId="{F3739B7C-8F6A-491E-A25C-9CC27EA46A8E}">
      <dgm:prSet/>
      <dgm:spPr/>
      <dgm:t>
        <a:bodyPr/>
        <a:lstStyle/>
        <a:p>
          <a:endParaRPr lang="en-US"/>
        </a:p>
      </dgm:t>
    </dgm:pt>
    <dgm:pt modelId="{4BA30556-191D-4145-83EA-E08DA5FE3153}" type="sibTrans" cxnId="{F3739B7C-8F6A-491E-A25C-9CC27EA46A8E}">
      <dgm:prSet/>
      <dgm:spPr/>
      <dgm:t>
        <a:bodyPr/>
        <a:lstStyle/>
        <a:p>
          <a:endParaRPr lang="en-US"/>
        </a:p>
      </dgm:t>
    </dgm:pt>
    <dgm:pt modelId="{66097FBA-39A1-437B-AF56-616D4FD76B92}">
      <dgm:prSet/>
      <dgm:spPr/>
      <dgm:t>
        <a:bodyPr/>
        <a:lstStyle/>
        <a:p>
          <a:r>
            <a:rPr lang="en-US" b="0"/>
            <a:t>Phong cách nhạc trưởng</a:t>
          </a:r>
          <a:endParaRPr lang="en-US"/>
        </a:p>
      </dgm:t>
    </dgm:pt>
    <dgm:pt modelId="{801957C6-9382-45EB-9B5A-D3563EB2218B}" type="parTrans" cxnId="{49D39D23-EBE8-4218-9ECF-5320A7670D1C}">
      <dgm:prSet/>
      <dgm:spPr/>
      <dgm:t>
        <a:bodyPr/>
        <a:lstStyle/>
        <a:p>
          <a:endParaRPr lang="en-US"/>
        </a:p>
      </dgm:t>
    </dgm:pt>
    <dgm:pt modelId="{BD06AC0C-398A-4E3D-8FB3-D53598C79660}" type="sibTrans" cxnId="{49D39D23-EBE8-4218-9ECF-5320A7670D1C}">
      <dgm:prSet/>
      <dgm:spPr/>
      <dgm:t>
        <a:bodyPr/>
        <a:lstStyle/>
        <a:p>
          <a:endParaRPr lang="en-US"/>
        </a:p>
      </dgm:t>
    </dgm:pt>
    <dgm:pt modelId="{0F040896-0465-4E85-85A9-3E863C1AA8EA}">
      <dgm:prSet/>
      <dgm:spPr/>
      <dgm:t>
        <a:bodyPr/>
        <a:lstStyle/>
        <a:p>
          <a:r>
            <a:rPr lang="en-US" b="0"/>
            <a:t>Phong cách bề trên</a:t>
          </a:r>
          <a:endParaRPr lang="en-US"/>
        </a:p>
      </dgm:t>
    </dgm:pt>
    <dgm:pt modelId="{85FD8548-CA56-4376-B9DD-DE695E1F6594}" type="parTrans" cxnId="{516017D7-7229-447D-89A3-AFD881EDB450}">
      <dgm:prSet/>
      <dgm:spPr/>
      <dgm:t>
        <a:bodyPr/>
        <a:lstStyle/>
        <a:p>
          <a:endParaRPr lang="en-US"/>
        </a:p>
      </dgm:t>
    </dgm:pt>
    <dgm:pt modelId="{622D67FA-01D4-49AD-B85C-75AB1CAEE284}" type="sibTrans" cxnId="{516017D7-7229-447D-89A3-AFD881EDB450}">
      <dgm:prSet/>
      <dgm:spPr/>
      <dgm:t>
        <a:bodyPr/>
        <a:lstStyle/>
        <a:p>
          <a:endParaRPr lang="en-US"/>
        </a:p>
      </dgm:t>
    </dgm:pt>
    <dgm:pt modelId="{E6FF8C4C-C473-472E-AA5A-0EF947B96FE0}" type="pres">
      <dgm:prSet presAssocID="{690C0277-28FF-40CF-A682-70D265BC066F}" presName="Name0" presStyleCnt="0">
        <dgm:presLayoutVars>
          <dgm:dir/>
          <dgm:animLvl val="lvl"/>
          <dgm:resizeHandles val="exact"/>
        </dgm:presLayoutVars>
      </dgm:prSet>
      <dgm:spPr/>
    </dgm:pt>
    <dgm:pt modelId="{794FE668-BF32-4175-82A0-3129368536DA}" type="pres">
      <dgm:prSet presAssocID="{11CA9F1B-D565-4B9D-BCBF-EC6C7961D9CA}" presName="linNode" presStyleCnt="0"/>
      <dgm:spPr/>
    </dgm:pt>
    <dgm:pt modelId="{F7DBB051-BBD2-4281-BE67-7A5BB14CDED6}" type="pres">
      <dgm:prSet presAssocID="{11CA9F1B-D565-4B9D-BCBF-EC6C7961D9CA}" presName="parentText" presStyleLbl="node1" presStyleIdx="0" presStyleCnt="6">
        <dgm:presLayoutVars>
          <dgm:chMax val="1"/>
          <dgm:bulletEnabled val="1"/>
        </dgm:presLayoutVars>
      </dgm:prSet>
      <dgm:spPr/>
    </dgm:pt>
    <dgm:pt modelId="{00378CAC-EEFC-47C1-AD57-16D01329A676}" type="pres">
      <dgm:prSet presAssocID="{432CC943-F9E2-45A6-9F64-B32FEF22D5DA}" presName="sp" presStyleCnt="0"/>
      <dgm:spPr/>
    </dgm:pt>
    <dgm:pt modelId="{F9912D31-1677-4C3B-B389-DB96CF3E315B}" type="pres">
      <dgm:prSet presAssocID="{5A52343F-0FC4-4801-ADE1-5AC6923F6FE6}" presName="linNode" presStyleCnt="0"/>
      <dgm:spPr/>
    </dgm:pt>
    <dgm:pt modelId="{FBCEAC67-6BD9-4B52-A4FE-0A05845C94CF}" type="pres">
      <dgm:prSet presAssocID="{5A52343F-0FC4-4801-ADE1-5AC6923F6FE6}" presName="parentText" presStyleLbl="node1" presStyleIdx="1" presStyleCnt="6">
        <dgm:presLayoutVars>
          <dgm:chMax val="1"/>
          <dgm:bulletEnabled val="1"/>
        </dgm:presLayoutVars>
      </dgm:prSet>
      <dgm:spPr/>
    </dgm:pt>
    <dgm:pt modelId="{52DA2108-2FA7-4C1A-ADC5-B3B98CE57579}" type="pres">
      <dgm:prSet presAssocID="{56BAF3B3-45CE-4749-8429-FEE11982ED4E}" presName="sp" presStyleCnt="0"/>
      <dgm:spPr/>
    </dgm:pt>
    <dgm:pt modelId="{1ACB9CCC-4399-4C05-A90B-2330AF6657BC}" type="pres">
      <dgm:prSet presAssocID="{81C8E6A2-8098-47F7-B5C7-E17CE901A59D}" presName="linNode" presStyleCnt="0"/>
      <dgm:spPr/>
    </dgm:pt>
    <dgm:pt modelId="{52E3E879-65CC-4FCB-887D-46169EF5E4E3}" type="pres">
      <dgm:prSet presAssocID="{81C8E6A2-8098-47F7-B5C7-E17CE901A59D}" presName="parentText" presStyleLbl="node1" presStyleIdx="2" presStyleCnt="6">
        <dgm:presLayoutVars>
          <dgm:chMax val="1"/>
          <dgm:bulletEnabled val="1"/>
        </dgm:presLayoutVars>
      </dgm:prSet>
      <dgm:spPr/>
    </dgm:pt>
    <dgm:pt modelId="{3BCC65EE-BD09-4FB9-8A6C-C49D9F7C3D4B}" type="pres">
      <dgm:prSet presAssocID="{024332B6-BCA9-4D43-8EE1-02348D14843A}" presName="sp" presStyleCnt="0"/>
      <dgm:spPr/>
    </dgm:pt>
    <dgm:pt modelId="{C108BA35-5A87-4751-9D5D-E34B422AC82D}" type="pres">
      <dgm:prSet presAssocID="{979A5624-06CA-42DB-9D2D-1E7FDEC3B694}" presName="linNode" presStyleCnt="0"/>
      <dgm:spPr/>
    </dgm:pt>
    <dgm:pt modelId="{7313089A-1154-4D6F-988E-A12F40AF1C8F}" type="pres">
      <dgm:prSet presAssocID="{979A5624-06CA-42DB-9D2D-1E7FDEC3B694}" presName="parentText" presStyleLbl="node1" presStyleIdx="3" presStyleCnt="6">
        <dgm:presLayoutVars>
          <dgm:chMax val="1"/>
          <dgm:bulletEnabled val="1"/>
        </dgm:presLayoutVars>
      </dgm:prSet>
      <dgm:spPr/>
    </dgm:pt>
    <dgm:pt modelId="{28984FD6-378B-4B6C-B4ED-8602E192B966}" type="pres">
      <dgm:prSet presAssocID="{4BA30556-191D-4145-83EA-E08DA5FE3153}" presName="sp" presStyleCnt="0"/>
      <dgm:spPr/>
    </dgm:pt>
    <dgm:pt modelId="{FCF1C813-48F9-4506-A730-4AD56BE1BDAB}" type="pres">
      <dgm:prSet presAssocID="{66097FBA-39A1-437B-AF56-616D4FD76B92}" presName="linNode" presStyleCnt="0"/>
      <dgm:spPr/>
    </dgm:pt>
    <dgm:pt modelId="{39CA3C2B-533E-4D74-BC96-43AD028C14CA}" type="pres">
      <dgm:prSet presAssocID="{66097FBA-39A1-437B-AF56-616D4FD76B92}" presName="parentText" presStyleLbl="node1" presStyleIdx="4" presStyleCnt="6">
        <dgm:presLayoutVars>
          <dgm:chMax val="1"/>
          <dgm:bulletEnabled val="1"/>
        </dgm:presLayoutVars>
      </dgm:prSet>
      <dgm:spPr/>
    </dgm:pt>
    <dgm:pt modelId="{2FEF9663-318C-413C-8518-4A7C6E6AF6B8}" type="pres">
      <dgm:prSet presAssocID="{BD06AC0C-398A-4E3D-8FB3-D53598C79660}" presName="sp" presStyleCnt="0"/>
      <dgm:spPr/>
    </dgm:pt>
    <dgm:pt modelId="{4A29EF4A-CF1C-4CFF-B6D8-CB29699386BE}" type="pres">
      <dgm:prSet presAssocID="{0F040896-0465-4E85-85A9-3E863C1AA8EA}" presName="linNode" presStyleCnt="0"/>
      <dgm:spPr/>
    </dgm:pt>
    <dgm:pt modelId="{31DA5DF2-3491-4E9A-9DAB-D8C313BACE57}" type="pres">
      <dgm:prSet presAssocID="{0F040896-0465-4E85-85A9-3E863C1AA8EA}" presName="parentText" presStyleLbl="node1" presStyleIdx="5" presStyleCnt="6">
        <dgm:presLayoutVars>
          <dgm:chMax val="1"/>
          <dgm:bulletEnabled val="1"/>
        </dgm:presLayoutVars>
      </dgm:prSet>
      <dgm:spPr/>
    </dgm:pt>
  </dgm:ptLst>
  <dgm:cxnLst>
    <dgm:cxn modelId="{4058B901-6566-44F7-AB35-A1CF94A20E31}" srcId="{690C0277-28FF-40CF-A682-70D265BC066F}" destId="{5A52343F-0FC4-4801-ADE1-5AC6923F6FE6}" srcOrd="1" destOrd="0" parTransId="{8DD06210-1F09-4EA5-B369-0AA60434F6B7}" sibTransId="{56BAF3B3-45CE-4749-8429-FEE11982ED4E}"/>
    <dgm:cxn modelId="{49D39D23-EBE8-4218-9ECF-5320A7670D1C}" srcId="{690C0277-28FF-40CF-A682-70D265BC066F}" destId="{66097FBA-39A1-437B-AF56-616D4FD76B92}" srcOrd="4" destOrd="0" parTransId="{801957C6-9382-45EB-9B5A-D3563EB2218B}" sibTransId="{BD06AC0C-398A-4E3D-8FB3-D53598C79660}"/>
    <dgm:cxn modelId="{5995E961-C909-4757-867A-EB8B3CCA83C5}" type="presOf" srcId="{66097FBA-39A1-437B-AF56-616D4FD76B92}" destId="{39CA3C2B-533E-4D74-BC96-43AD028C14CA}" srcOrd="0" destOrd="0" presId="urn:microsoft.com/office/officeart/2005/8/layout/vList5"/>
    <dgm:cxn modelId="{CD152144-2E2F-4336-8AD1-F7DEDE93AEF9}" type="presOf" srcId="{979A5624-06CA-42DB-9D2D-1E7FDEC3B694}" destId="{7313089A-1154-4D6F-988E-A12F40AF1C8F}" srcOrd="0" destOrd="0" presId="urn:microsoft.com/office/officeart/2005/8/layout/vList5"/>
    <dgm:cxn modelId="{F3739B7C-8F6A-491E-A25C-9CC27EA46A8E}" srcId="{690C0277-28FF-40CF-A682-70D265BC066F}" destId="{979A5624-06CA-42DB-9D2D-1E7FDEC3B694}" srcOrd="3" destOrd="0" parTransId="{C6232FC1-2499-4A75-8148-1686EA1E587B}" sibTransId="{4BA30556-191D-4145-83EA-E08DA5FE3153}"/>
    <dgm:cxn modelId="{46A30786-FB66-445F-A0F3-B2266CF42C7B}" type="presOf" srcId="{11CA9F1B-D565-4B9D-BCBF-EC6C7961D9CA}" destId="{F7DBB051-BBD2-4281-BE67-7A5BB14CDED6}" srcOrd="0" destOrd="0" presId="urn:microsoft.com/office/officeart/2005/8/layout/vList5"/>
    <dgm:cxn modelId="{75AA788C-02C6-4F1A-BD5E-02EDE0796E6A}" srcId="{690C0277-28FF-40CF-A682-70D265BC066F}" destId="{81C8E6A2-8098-47F7-B5C7-E17CE901A59D}" srcOrd="2" destOrd="0" parTransId="{76971836-4C1C-45AC-9B2E-75794FEC0B67}" sibTransId="{024332B6-BCA9-4D43-8EE1-02348D14843A}"/>
    <dgm:cxn modelId="{5EC36A95-2E40-46EE-B1A7-BD0EFE0363F4}" type="presOf" srcId="{0F040896-0465-4E85-85A9-3E863C1AA8EA}" destId="{31DA5DF2-3491-4E9A-9DAB-D8C313BACE57}" srcOrd="0" destOrd="0" presId="urn:microsoft.com/office/officeart/2005/8/layout/vList5"/>
    <dgm:cxn modelId="{4BB0209D-BB9A-4C53-8164-80542EE65F63}" type="presOf" srcId="{5A52343F-0FC4-4801-ADE1-5AC6923F6FE6}" destId="{FBCEAC67-6BD9-4B52-A4FE-0A05845C94CF}" srcOrd="0" destOrd="0" presId="urn:microsoft.com/office/officeart/2005/8/layout/vList5"/>
    <dgm:cxn modelId="{B46440B2-B51E-49F1-9C56-D64EEBFEF263}" srcId="{690C0277-28FF-40CF-A682-70D265BC066F}" destId="{11CA9F1B-D565-4B9D-BCBF-EC6C7961D9CA}" srcOrd="0" destOrd="0" parTransId="{158FFAE6-2358-492E-9C5F-DAECA7CF2694}" sibTransId="{432CC943-F9E2-45A6-9F64-B32FEF22D5DA}"/>
    <dgm:cxn modelId="{516017D7-7229-447D-89A3-AFD881EDB450}" srcId="{690C0277-28FF-40CF-A682-70D265BC066F}" destId="{0F040896-0465-4E85-85A9-3E863C1AA8EA}" srcOrd="5" destOrd="0" parTransId="{85FD8548-CA56-4376-B9DD-DE695E1F6594}" sibTransId="{622D67FA-01D4-49AD-B85C-75AB1CAEE284}"/>
    <dgm:cxn modelId="{852393E2-98DA-4B13-AAD0-F06CBAB7822C}" type="presOf" srcId="{690C0277-28FF-40CF-A682-70D265BC066F}" destId="{E6FF8C4C-C473-472E-AA5A-0EF947B96FE0}" srcOrd="0" destOrd="0" presId="urn:microsoft.com/office/officeart/2005/8/layout/vList5"/>
    <dgm:cxn modelId="{63B659E3-48AF-4BED-93DA-4B4220F1C4E9}" type="presOf" srcId="{81C8E6A2-8098-47F7-B5C7-E17CE901A59D}" destId="{52E3E879-65CC-4FCB-887D-46169EF5E4E3}" srcOrd="0" destOrd="0" presId="urn:microsoft.com/office/officeart/2005/8/layout/vList5"/>
    <dgm:cxn modelId="{D9EE8ABE-5013-4084-84BA-1699D20E1C20}" type="presParOf" srcId="{E6FF8C4C-C473-472E-AA5A-0EF947B96FE0}" destId="{794FE668-BF32-4175-82A0-3129368536DA}" srcOrd="0" destOrd="0" presId="urn:microsoft.com/office/officeart/2005/8/layout/vList5"/>
    <dgm:cxn modelId="{4FB3206D-A788-426C-A3E3-A25569AB7588}" type="presParOf" srcId="{794FE668-BF32-4175-82A0-3129368536DA}" destId="{F7DBB051-BBD2-4281-BE67-7A5BB14CDED6}" srcOrd="0" destOrd="0" presId="urn:microsoft.com/office/officeart/2005/8/layout/vList5"/>
    <dgm:cxn modelId="{234CACDF-BE01-463B-B007-AD6F0B7E7476}" type="presParOf" srcId="{E6FF8C4C-C473-472E-AA5A-0EF947B96FE0}" destId="{00378CAC-EEFC-47C1-AD57-16D01329A676}" srcOrd="1" destOrd="0" presId="urn:microsoft.com/office/officeart/2005/8/layout/vList5"/>
    <dgm:cxn modelId="{C4D7E86E-8894-49BF-A17F-A50A94512E98}" type="presParOf" srcId="{E6FF8C4C-C473-472E-AA5A-0EF947B96FE0}" destId="{F9912D31-1677-4C3B-B389-DB96CF3E315B}" srcOrd="2" destOrd="0" presId="urn:microsoft.com/office/officeart/2005/8/layout/vList5"/>
    <dgm:cxn modelId="{AD5A101A-71B5-43CB-A82A-2DC03FDD22AB}" type="presParOf" srcId="{F9912D31-1677-4C3B-B389-DB96CF3E315B}" destId="{FBCEAC67-6BD9-4B52-A4FE-0A05845C94CF}" srcOrd="0" destOrd="0" presId="urn:microsoft.com/office/officeart/2005/8/layout/vList5"/>
    <dgm:cxn modelId="{091EB2F0-CAE9-407F-AC07-E2A5DD06BF49}" type="presParOf" srcId="{E6FF8C4C-C473-472E-AA5A-0EF947B96FE0}" destId="{52DA2108-2FA7-4C1A-ADC5-B3B98CE57579}" srcOrd="3" destOrd="0" presId="urn:microsoft.com/office/officeart/2005/8/layout/vList5"/>
    <dgm:cxn modelId="{55A66621-AA86-4426-84FE-F64D3DC56B7F}" type="presParOf" srcId="{E6FF8C4C-C473-472E-AA5A-0EF947B96FE0}" destId="{1ACB9CCC-4399-4C05-A90B-2330AF6657BC}" srcOrd="4" destOrd="0" presId="urn:microsoft.com/office/officeart/2005/8/layout/vList5"/>
    <dgm:cxn modelId="{DA8D396B-3FF9-43C4-9754-F82E06B1AD5F}" type="presParOf" srcId="{1ACB9CCC-4399-4C05-A90B-2330AF6657BC}" destId="{52E3E879-65CC-4FCB-887D-46169EF5E4E3}" srcOrd="0" destOrd="0" presId="urn:microsoft.com/office/officeart/2005/8/layout/vList5"/>
    <dgm:cxn modelId="{0D850141-3CAC-48B2-AA9B-A76A644450EA}" type="presParOf" srcId="{E6FF8C4C-C473-472E-AA5A-0EF947B96FE0}" destId="{3BCC65EE-BD09-4FB9-8A6C-C49D9F7C3D4B}" srcOrd="5" destOrd="0" presId="urn:microsoft.com/office/officeart/2005/8/layout/vList5"/>
    <dgm:cxn modelId="{29C7020E-6A59-442F-B39E-270D3EA637A6}" type="presParOf" srcId="{E6FF8C4C-C473-472E-AA5A-0EF947B96FE0}" destId="{C108BA35-5A87-4751-9D5D-E34B422AC82D}" srcOrd="6" destOrd="0" presId="urn:microsoft.com/office/officeart/2005/8/layout/vList5"/>
    <dgm:cxn modelId="{26FE1269-4826-446E-9DAF-AFF8BABBAD9A}" type="presParOf" srcId="{C108BA35-5A87-4751-9D5D-E34B422AC82D}" destId="{7313089A-1154-4D6F-988E-A12F40AF1C8F}" srcOrd="0" destOrd="0" presId="urn:microsoft.com/office/officeart/2005/8/layout/vList5"/>
    <dgm:cxn modelId="{4AFCC343-9F61-45A0-9A16-D3305005757F}" type="presParOf" srcId="{E6FF8C4C-C473-472E-AA5A-0EF947B96FE0}" destId="{28984FD6-378B-4B6C-B4ED-8602E192B966}" srcOrd="7" destOrd="0" presId="urn:microsoft.com/office/officeart/2005/8/layout/vList5"/>
    <dgm:cxn modelId="{85599062-F969-4BFA-957C-DE1A592232E3}" type="presParOf" srcId="{E6FF8C4C-C473-472E-AA5A-0EF947B96FE0}" destId="{FCF1C813-48F9-4506-A730-4AD56BE1BDAB}" srcOrd="8" destOrd="0" presId="urn:microsoft.com/office/officeart/2005/8/layout/vList5"/>
    <dgm:cxn modelId="{2D35D7FA-D992-4834-B15E-D49023D02C49}" type="presParOf" srcId="{FCF1C813-48F9-4506-A730-4AD56BE1BDAB}" destId="{39CA3C2B-533E-4D74-BC96-43AD028C14CA}" srcOrd="0" destOrd="0" presId="urn:microsoft.com/office/officeart/2005/8/layout/vList5"/>
    <dgm:cxn modelId="{2D1CF9D6-E935-4139-A8C6-BEA3EEC7E9FB}" type="presParOf" srcId="{E6FF8C4C-C473-472E-AA5A-0EF947B96FE0}" destId="{2FEF9663-318C-413C-8518-4A7C6E6AF6B8}" srcOrd="9" destOrd="0" presId="urn:microsoft.com/office/officeart/2005/8/layout/vList5"/>
    <dgm:cxn modelId="{C300EF64-16D4-45C9-90F1-17EC71D53BFD}" type="presParOf" srcId="{E6FF8C4C-C473-472E-AA5A-0EF947B96FE0}" destId="{4A29EF4A-CF1C-4CFF-B6D8-CB29699386BE}" srcOrd="10" destOrd="0" presId="urn:microsoft.com/office/officeart/2005/8/layout/vList5"/>
    <dgm:cxn modelId="{ED8A5172-8F97-4659-9D51-122FBF911629}" type="presParOf" srcId="{4A29EF4A-CF1C-4CFF-B6D8-CB29699386BE}" destId="{31DA5DF2-3491-4E9A-9DAB-D8C313BACE57}"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D120EB8-01FA-44BE-BE37-28DCC328107D}"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US"/>
        </a:p>
      </dgm:t>
    </dgm:pt>
    <dgm:pt modelId="{7DE60E6D-7F12-4688-9AB7-8C90E0054CA8}">
      <dgm:prSet/>
      <dgm:spPr/>
      <dgm:t>
        <a:bodyPr/>
        <a:lstStyle/>
        <a:p>
          <a:r>
            <a:rPr lang="en-US" b="0"/>
            <a:t>Phong cách “con sói đơn độc”</a:t>
          </a:r>
          <a:endParaRPr lang="en-US"/>
        </a:p>
      </dgm:t>
    </dgm:pt>
    <dgm:pt modelId="{72CD7923-55AE-4199-A7BD-96276A50DE12}" type="parTrans" cxnId="{EB6D471B-604F-49EA-B720-ECB2FE2F5AFA}">
      <dgm:prSet/>
      <dgm:spPr/>
      <dgm:t>
        <a:bodyPr/>
        <a:lstStyle/>
        <a:p>
          <a:endParaRPr lang="en-US"/>
        </a:p>
      </dgm:t>
    </dgm:pt>
    <dgm:pt modelId="{D6377BCB-8734-4EE3-B346-095DCFBC3F7C}" type="sibTrans" cxnId="{EB6D471B-604F-49EA-B720-ECB2FE2F5AFA}">
      <dgm:prSet/>
      <dgm:spPr/>
      <dgm:t>
        <a:bodyPr/>
        <a:lstStyle/>
        <a:p>
          <a:endParaRPr lang="en-US"/>
        </a:p>
      </dgm:t>
    </dgm:pt>
    <dgm:pt modelId="{5C6DE657-850A-4FEA-B4CE-97C0C4CD515B}">
      <dgm:prSet/>
      <dgm:spPr/>
      <dgm:t>
        <a:bodyPr/>
        <a:lstStyle/>
        <a:p>
          <a:r>
            <a:rPr lang="en-US" b="0"/>
            <a:t>Phong cách “nhà sản xuất”</a:t>
          </a:r>
          <a:endParaRPr lang="en-US"/>
        </a:p>
      </dgm:t>
    </dgm:pt>
    <dgm:pt modelId="{A632AEDB-B7D5-4E12-9B27-5EB2083042D7}" type="parTrans" cxnId="{95451B34-CAA7-4483-ABCF-E7EBA41F1AE7}">
      <dgm:prSet/>
      <dgm:spPr/>
      <dgm:t>
        <a:bodyPr/>
        <a:lstStyle/>
        <a:p>
          <a:endParaRPr lang="en-US"/>
        </a:p>
      </dgm:t>
    </dgm:pt>
    <dgm:pt modelId="{0B3F7FC7-FEEF-46A2-9E75-AFCD1D75A9D9}" type="sibTrans" cxnId="{95451B34-CAA7-4483-ABCF-E7EBA41F1AE7}">
      <dgm:prSet/>
      <dgm:spPr/>
      <dgm:t>
        <a:bodyPr/>
        <a:lstStyle/>
        <a:p>
          <a:endParaRPr lang="en-US"/>
        </a:p>
      </dgm:t>
    </dgm:pt>
    <dgm:pt modelId="{B9E49AC1-30B8-4718-9527-66574730D738}">
      <dgm:prSet/>
      <dgm:spPr/>
      <dgm:t>
        <a:bodyPr/>
        <a:lstStyle/>
        <a:p>
          <a:r>
            <a:rPr lang="en-US" b="0"/>
            <a:t>Phong cách hình thức quan liêu</a:t>
          </a:r>
          <a:endParaRPr lang="en-US"/>
        </a:p>
      </dgm:t>
    </dgm:pt>
    <dgm:pt modelId="{0B4C280C-9544-4930-AD2C-629FC9828EC8}" type="parTrans" cxnId="{F29A748C-21D1-4095-A222-15278F43453F}">
      <dgm:prSet/>
      <dgm:spPr/>
      <dgm:t>
        <a:bodyPr/>
        <a:lstStyle/>
        <a:p>
          <a:endParaRPr lang="en-US"/>
        </a:p>
      </dgm:t>
    </dgm:pt>
    <dgm:pt modelId="{D856CE84-2456-48D4-BB39-83F9B26CD51A}" type="sibTrans" cxnId="{F29A748C-21D1-4095-A222-15278F43453F}">
      <dgm:prSet/>
      <dgm:spPr/>
      <dgm:t>
        <a:bodyPr/>
        <a:lstStyle/>
        <a:p>
          <a:endParaRPr lang="en-US"/>
        </a:p>
      </dgm:t>
    </dgm:pt>
    <dgm:pt modelId="{54BEF4AC-15D7-42DD-B7A3-5DEFF048DB51}">
      <dgm:prSet/>
      <dgm:spPr/>
      <dgm:t>
        <a:bodyPr/>
        <a:lstStyle/>
        <a:p>
          <a:r>
            <a:rPr lang="en-US" b="0"/>
            <a:t>Phong cách người quản lý hành chính</a:t>
          </a:r>
          <a:endParaRPr lang="en-US"/>
        </a:p>
      </dgm:t>
    </dgm:pt>
    <dgm:pt modelId="{3ED26478-3270-46B2-8CD4-5F36CF181473}" type="parTrans" cxnId="{91011607-F035-4028-854A-B91F150BA671}">
      <dgm:prSet/>
      <dgm:spPr/>
      <dgm:t>
        <a:bodyPr/>
        <a:lstStyle/>
        <a:p>
          <a:endParaRPr lang="en-US"/>
        </a:p>
      </dgm:t>
    </dgm:pt>
    <dgm:pt modelId="{A2D32F66-FBF5-4384-B5AE-936D57C5279C}" type="sibTrans" cxnId="{91011607-F035-4028-854A-B91F150BA671}">
      <dgm:prSet/>
      <dgm:spPr/>
      <dgm:t>
        <a:bodyPr/>
        <a:lstStyle/>
        <a:p>
          <a:endParaRPr lang="en-US"/>
        </a:p>
      </dgm:t>
    </dgm:pt>
    <dgm:pt modelId="{2F295D88-72B1-4E1E-B972-6F2CE01154EB}">
      <dgm:prSet/>
      <dgm:spPr/>
      <dgm:t>
        <a:bodyPr/>
        <a:lstStyle/>
        <a:p>
          <a:r>
            <a:rPr lang="en-US" b="0"/>
            <a:t>Phong cách “vô chính phủ”</a:t>
          </a:r>
          <a:endParaRPr lang="en-US"/>
        </a:p>
      </dgm:t>
    </dgm:pt>
    <dgm:pt modelId="{79EBE513-27C3-4C64-9030-9EF9E1D1CE3E}" type="parTrans" cxnId="{6B8B4718-6840-4877-BEB6-F57F31651B79}">
      <dgm:prSet/>
      <dgm:spPr/>
      <dgm:t>
        <a:bodyPr/>
        <a:lstStyle/>
        <a:p>
          <a:endParaRPr lang="en-US"/>
        </a:p>
      </dgm:t>
    </dgm:pt>
    <dgm:pt modelId="{173FB3C1-F405-4466-987A-F8C45F5A6A52}" type="sibTrans" cxnId="{6B8B4718-6840-4877-BEB6-F57F31651B79}">
      <dgm:prSet/>
      <dgm:spPr/>
      <dgm:t>
        <a:bodyPr/>
        <a:lstStyle/>
        <a:p>
          <a:endParaRPr lang="en-US"/>
        </a:p>
      </dgm:t>
    </dgm:pt>
    <dgm:pt modelId="{9C19BFC6-BC7F-4DBC-80BE-4EC8E31C42E1}">
      <dgm:prSet/>
      <dgm:spPr/>
      <dgm:t>
        <a:bodyPr/>
        <a:lstStyle/>
        <a:p>
          <a:r>
            <a:rPr lang="en-US" b="0"/>
            <a:t>Phong cách “người mộng tưởng”</a:t>
          </a:r>
          <a:endParaRPr lang="en-US"/>
        </a:p>
      </dgm:t>
    </dgm:pt>
    <dgm:pt modelId="{EA83BC6A-8BDD-4E5B-86D0-A418510ECB69}" type="parTrans" cxnId="{2E933BE3-84E6-4EC1-B4DE-9468B257F113}">
      <dgm:prSet/>
      <dgm:spPr/>
      <dgm:t>
        <a:bodyPr/>
        <a:lstStyle/>
        <a:p>
          <a:endParaRPr lang="en-US"/>
        </a:p>
      </dgm:t>
    </dgm:pt>
    <dgm:pt modelId="{23E3F30A-EAC5-4A21-9F1A-2000D5264C94}" type="sibTrans" cxnId="{2E933BE3-84E6-4EC1-B4DE-9468B257F113}">
      <dgm:prSet/>
      <dgm:spPr/>
      <dgm:t>
        <a:bodyPr/>
        <a:lstStyle/>
        <a:p>
          <a:endParaRPr lang="en-US"/>
        </a:p>
      </dgm:t>
    </dgm:pt>
    <dgm:pt modelId="{657709A7-B93E-4C7A-97E2-0FBD515F964C}">
      <dgm:prSet/>
      <dgm:spPr/>
      <dgm:t>
        <a:bodyPr/>
        <a:lstStyle/>
        <a:p>
          <a:r>
            <a:rPr lang="en-US" b="0"/>
            <a:t>Phong cách “người tập hợp”</a:t>
          </a:r>
          <a:endParaRPr lang="en-US"/>
        </a:p>
      </dgm:t>
    </dgm:pt>
    <dgm:pt modelId="{02A82CCA-49FA-4E2C-88FA-FB6CDFA1ABBF}" type="parTrans" cxnId="{EFAFB540-A619-429E-9075-0BA2D2A81CD1}">
      <dgm:prSet/>
      <dgm:spPr/>
      <dgm:t>
        <a:bodyPr/>
        <a:lstStyle/>
        <a:p>
          <a:endParaRPr lang="en-US"/>
        </a:p>
      </dgm:t>
    </dgm:pt>
    <dgm:pt modelId="{3B30062A-677F-471D-BC15-A3436E5A3BFE}" type="sibTrans" cxnId="{EFAFB540-A619-429E-9075-0BA2D2A81CD1}">
      <dgm:prSet/>
      <dgm:spPr/>
      <dgm:t>
        <a:bodyPr/>
        <a:lstStyle/>
        <a:p>
          <a:endParaRPr lang="en-US"/>
        </a:p>
      </dgm:t>
    </dgm:pt>
    <dgm:pt modelId="{013CC034-22FD-44E6-A860-671F60D2301E}" type="pres">
      <dgm:prSet presAssocID="{4D120EB8-01FA-44BE-BE37-28DCC328107D}" presName="Name0" presStyleCnt="0">
        <dgm:presLayoutVars>
          <dgm:dir/>
          <dgm:animLvl val="lvl"/>
          <dgm:resizeHandles val="exact"/>
        </dgm:presLayoutVars>
      </dgm:prSet>
      <dgm:spPr/>
    </dgm:pt>
    <dgm:pt modelId="{62B2C85E-3264-4AAB-97A0-7E95DDE84FA0}" type="pres">
      <dgm:prSet presAssocID="{7DE60E6D-7F12-4688-9AB7-8C90E0054CA8}" presName="linNode" presStyleCnt="0"/>
      <dgm:spPr/>
    </dgm:pt>
    <dgm:pt modelId="{0ECD3FAC-9BF6-4324-87E3-AD870C3C45D8}" type="pres">
      <dgm:prSet presAssocID="{7DE60E6D-7F12-4688-9AB7-8C90E0054CA8}" presName="parentText" presStyleLbl="node1" presStyleIdx="0" presStyleCnt="7">
        <dgm:presLayoutVars>
          <dgm:chMax val="1"/>
          <dgm:bulletEnabled val="1"/>
        </dgm:presLayoutVars>
      </dgm:prSet>
      <dgm:spPr/>
    </dgm:pt>
    <dgm:pt modelId="{827F0E75-EA63-448A-AB3E-4B2CD41D39E2}" type="pres">
      <dgm:prSet presAssocID="{D6377BCB-8734-4EE3-B346-095DCFBC3F7C}" presName="sp" presStyleCnt="0"/>
      <dgm:spPr/>
    </dgm:pt>
    <dgm:pt modelId="{860BAEB1-88DF-4873-986F-11D868D6865B}" type="pres">
      <dgm:prSet presAssocID="{5C6DE657-850A-4FEA-B4CE-97C0C4CD515B}" presName="linNode" presStyleCnt="0"/>
      <dgm:spPr/>
    </dgm:pt>
    <dgm:pt modelId="{F357140F-CF65-423C-A72E-65C7C0D3EDFF}" type="pres">
      <dgm:prSet presAssocID="{5C6DE657-850A-4FEA-B4CE-97C0C4CD515B}" presName="parentText" presStyleLbl="node1" presStyleIdx="1" presStyleCnt="7">
        <dgm:presLayoutVars>
          <dgm:chMax val="1"/>
          <dgm:bulletEnabled val="1"/>
        </dgm:presLayoutVars>
      </dgm:prSet>
      <dgm:spPr/>
    </dgm:pt>
    <dgm:pt modelId="{C121E099-BED1-4804-B933-5409A6B63CFC}" type="pres">
      <dgm:prSet presAssocID="{0B3F7FC7-FEEF-46A2-9E75-AFCD1D75A9D9}" presName="sp" presStyleCnt="0"/>
      <dgm:spPr/>
    </dgm:pt>
    <dgm:pt modelId="{049AAC3D-112F-4612-883A-CD952DDB5637}" type="pres">
      <dgm:prSet presAssocID="{B9E49AC1-30B8-4718-9527-66574730D738}" presName="linNode" presStyleCnt="0"/>
      <dgm:spPr/>
    </dgm:pt>
    <dgm:pt modelId="{C91E7368-0451-428E-B6CB-A70000821D17}" type="pres">
      <dgm:prSet presAssocID="{B9E49AC1-30B8-4718-9527-66574730D738}" presName="parentText" presStyleLbl="node1" presStyleIdx="2" presStyleCnt="7">
        <dgm:presLayoutVars>
          <dgm:chMax val="1"/>
          <dgm:bulletEnabled val="1"/>
        </dgm:presLayoutVars>
      </dgm:prSet>
      <dgm:spPr/>
    </dgm:pt>
    <dgm:pt modelId="{4F6E08C2-6396-46E2-9FB8-40FE383F6001}" type="pres">
      <dgm:prSet presAssocID="{D856CE84-2456-48D4-BB39-83F9B26CD51A}" presName="sp" presStyleCnt="0"/>
      <dgm:spPr/>
    </dgm:pt>
    <dgm:pt modelId="{55B272D9-C1ED-4CC3-8E29-13DEE76D89CF}" type="pres">
      <dgm:prSet presAssocID="{54BEF4AC-15D7-42DD-B7A3-5DEFF048DB51}" presName="linNode" presStyleCnt="0"/>
      <dgm:spPr/>
    </dgm:pt>
    <dgm:pt modelId="{C78BCCC9-C609-4C9C-97F7-AEC20CBCEDA5}" type="pres">
      <dgm:prSet presAssocID="{54BEF4AC-15D7-42DD-B7A3-5DEFF048DB51}" presName="parentText" presStyleLbl="node1" presStyleIdx="3" presStyleCnt="7">
        <dgm:presLayoutVars>
          <dgm:chMax val="1"/>
          <dgm:bulletEnabled val="1"/>
        </dgm:presLayoutVars>
      </dgm:prSet>
      <dgm:spPr/>
    </dgm:pt>
    <dgm:pt modelId="{F82C6405-1CFE-4126-A9D6-E8F2C11AD1C4}" type="pres">
      <dgm:prSet presAssocID="{A2D32F66-FBF5-4384-B5AE-936D57C5279C}" presName="sp" presStyleCnt="0"/>
      <dgm:spPr/>
    </dgm:pt>
    <dgm:pt modelId="{B849D9A8-71BC-4475-B351-6B2C107174A1}" type="pres">
      <dgm:prSet presAssocID="{2F295D88-72B1-4E1E-B972-6F2CE01154EB}" presName="linNode" presStyleCnt="0"/>
      <dgm:spPr/>
    </dgm:pt>
    <dgm:pt modelId="{A3F4F6F3-5A8D-4560-A0DC-9310A8FA37D2}" type="pres">
      <dgm:prSet presAssocID="{2F295D88-72B1-4E1E-B972-6F2CE01154EB}" presName="parentText" presStyleLbl="node1" presStyleIdx="4" presStyleCnt="7">
        <dgm:presLayoutVars>
          <dgm:chMax val="1"/>
          <dgm:bulletEnabled val="1"/>
        </dgm:presLayoutVars>
      </dgm:prSet>
      <dgm:spPr/>
    </dgm:pt>
    <dgm:pt modelId="{22C8A85D-68E6-45CD-AD80-7D8085A1125A}" type="pres">
      <dgm:prSet presAssocID="{173FB3C1-F405-4466-987A-F8C45F5A6A52}" presName="sp" presStyleCnt="0"/>
      <dgm:spPr/>
    </dgm:pt>
    <dgm:pt modelId="{CA944001-E443-4734-B90A-3276CE7CCED0}" type="pres">
      <dgm:prSet presAssocID="{9C19BFC6-BC7F-4DBC-80BE-4EC8E31C42E1}" presName="linNode" presStyleCnt="0"/>
      <dgm:spPr/>
    </dgm:pt>
    <dgm:pt modelId="{29C794C3-6054-4C76-8AFE-6BDD1BD30EB9}" type="pres">
      <dgm:prSet presAssocID="{9C19BFC6-BC7F-4DBC-80BE-4EC8E31C42E1}" presName="parentText" presStyleLbl="node1" presStyleIdx="5" presStyleCnt="7">
        <dgm:presLayoutVars>
          <dgm:chMax val="1"/>
          <dgm:bulletEnabled val="1"/>
        </dgm:presLayoutVars>
      </dgm:prSet>
      <dgm:spPr/>
    </dgm:pt>
    <dgm:pt modelId="{7E09DCF2-945B-44F9-8E97-F4FCE890433F}" type="pres">
      <dgm:prSet presAssocID="{23E3F30A-EAC5-4A21-9F1A-2000D5264C94}" presName="sp" presStyleCnt="0"/>
      <dgm:spPr/>
    </dgm:pt>
    <dgm:pt modelId="{5E9A3DAE-2D05-4D7E-9FCD-E09FA1E5B306}" type="pres">
      <dgm:prSet presAssocID="{657709A7-B93E-4C7A-97E2-0FBD515F964C}" presName="linNode" presStyleCnt="0"/>
      <dgm:spPr/>
    </dgm:pt>
    <dgm:pt modelId="{5D02C428-027F-42AE-B833-D4182DF5B577}" type="pres">
      <dgm:prSet presAssocID="{657709A7-B93E-4C7A-97E2-0FBD515F964C}" presName="parentText" presStyleLbl="node1" presStyleIdx="6" presStyleCnt="7">
        <dgm:presLayoutVars>
          <dgm:chMax val="1"/>
          <dgm:bulletEnabled val="1"/>
        </dgm:presLayoutVars>
      </dgm:prSet>
      <dgm:spPr/>
    </dgm:pt>
  </dgm:ptLst>
  <dgm:cxnLst>
    <dgm:cxn modelId="{91011607-F035-4028-854A-B91F150BA671}" srcId="{4D120EB8-01FA-44BE-BE37-28DCC328107D}" destId="{54BEF4AC-15D7-42DD-B7A3-5DEFF048DB51}" srcOrd="3" destOrd="0" parTransId="{3ED26478-3270-46B2-8CD4-5F36CF181473}" sibTransId="{A2D32F66-FBF5-4384-B5AE-936D57C5279C}"/>
    <dgm:cxn modelId="{6B8B4718-6840-4877-BEB6-F57F31651B79}" srcId="{4D120EB8-01FA-44BE-BE37-28DCC328107D}" destId="{2F295D88-72B1-4E1E-B972-6F2CE01154EB}" srcOrd="4" destOrd="0" parTransId="{79EBE513-27C3-4C64-9030-9EF9E1D1CE3E}" sibTransId="{173FB3C1-F405-4466-987A-F8C45F5A6A52}"/>
    <dgm:cxn modelId="{EB6D471B-604F-49EA-B720-ECB2FE2F5AFA}" srcId="{4D120EB8-01FA-44BE-BE37-28DCC328107D}" destId="{7DE60E6D-7F12-4688-9AB7-8C90E0054CA8}" srcOrd="0" destOrd="0" parTransId="{72CD7923-55AE-4199-A7BD-96276A50DE12}" sibTransId="{D6377BCB-8734-4EE3-B346-095DCFBC3F7C}"/>
    <dgm:cxn modelId="{BDE58B2D-A855-4D85-BA4A-7A36F42D8EC9}" type="presOf" srcId="{2F295D88-72B1-4E1E-B972-6F2CE01154EB}" destId="{A3F4F6F3-5A8D-4560-A0DC-9310A8FA37D2}" srcOrd="0" destOrd="0" presId="urn:microsoft.com/office/officeart/2005/8/layout/vList5"/>
    <dgm:cxn modelId="{95451B34-CAA7-4483-ABCF-E7EBA41F1AE7}" srcId="{4D120EB8-01FA-44BE-BE37-28DCC328107D}" destId="{5C6DE657-850A-4FEA-B4CE-97C0C4CD515B}" srcOrd="1" destOrd="0" parTransId="{A632AEDB-B7D5-4E12-9B27-5EB2083042D7}" sibTransId="{0B3F7FC7-FEEF-46A2-9E75-AFCD1D75A9D9}"/>
    <dgm:cxn modelId="{EFAFB540-A619-429E-9075-0BA2D2A81CD1}" srcId="{4D120EB8-01FA-44BE-BE37-28DCC328107D}" destId="{657709A7-B93E-4C7A-97E2-0FBD515F964C}" srcOrd="6" destOrd="0" parTransId="{02A82CCA-49FA-4E2C-88FA-FB6CDFA1ABBF}" sibTransId="{3B30062A-677F-471D-BC15-A3436E5A3BFE}"/>
    <dgm:cxn modelId="{762E5146-75AD-4AB7-8A40-8AA4C24F888E}" type="presOf" srcId="{54BEF4AC-15D7-42DD-B7A3-5DEFF048DB51}" destId="{C78BCCC9-C609-4C9C-97F7-AEC20CBCEDA5}" srcOrd="0" destOrd="0" presId="urn:microsoft.com/office/officeart/2005/8/layout/vList5"/>
    <dgm:cxn modelId="{67464651-995C-4BE6-B311-6DA1B04EBA33}" type="presOf" srcId="{7DE60E6D-7F12-4688-9AB7-8C90E0054CA8}" destId="{0ECD3FAC-9BF6-4324-87E3-AD870C3C45D8}" srcOrd="0" destOrd="0" presId="urn:microsoft.com/office/officeart/2005/8/layout/vList5"/>
    <dgm:cxn modelId="{6D5A4873-FB04-4040-9204-ECFEAD27B911}" type="presOf" srcId="{657709A7-B93E-4C7A-97E2-0FBD515F964C}" destId="{5D02C428-027F-42AE-B833-D4182DF5B577}" srcOrd="0" destOrd="0" presId="urn:microsoft.com/office/officeart/2005/8/layout/vList5"/>
    <dgm:cxn modelId="{F722CF57-63B6-4A7C-BF18-5358A5D2C6CA}" type="presOf" srcId="{B9E49AC1-30B8-4718-9527-66574730D738}" destId="{C91E7368-0451-428E-B6CB-A70000821D17}" srcOrd="0" destOrd="0" presId="urn:microsoft.com/office/officeart/2005/8/layout/vList5"/>
    <dgm:cxn modelId="{69AB138C-EF8F-4AB6-BCB8-EBE07A01409F}" type="presOf" srcId="{9C19BFC6-BC7F-4DBC-80BE-4EC8E31C42E1}" destId="{29C794C3-6054-4C76-8AFE-6BDD1BD30EB9}" srcOrd="0" destOrd="0" presId="urn:microsoft.com/office/officeart/2005/8/layout/vList5"/>
    <dgm:cxn modelId="{F29A748C-21D1-4095-A222-15278F43453F}" srcId="{4D120EB8-01FA-44BE-BE37-28DCC328107D}" destId="{B9E49AC1-30B8-4718-9527-66574730D738}" srcOrd="2" destOrd="0" parTransId="{0B4C280C-9544-4930-AD2C-629FC9828EC8}" sibTransId="{D856CE84-2456-48D4-BB39-83F9B26CD51A}"/>
    <dgm:cxn modelId="{31257CC9-9CA4-42C6-86C4-0F6D625F71BB}" type="presOf" srcId="{4D120EB8-01FA-44BE-BE37-28DCC328107D}" destId="{013CC034-22FD-44E6-A860-671F60D2301E}" srcOrd="0" destOrd="0" presId="urn:microsoft.com/office/officeart/2005/8/layout/vList5"/>
    <dgm:cxn modelId="{6A89C6D7-6581-4B38-8F06-C00B98434492}" type="presOf" srcId="{5C6DE657-850A-4FEA-B4CE-97C0C4CD515B}" destId="{F357140F-CF65-423C-A72E-65C7C0D3EDFF}" srcOrd="0" destOrd="0" presId="urn:microsoft.com/office/officeart/2005/8/layout/vList5"/>
    <dgm:cxn modelId="{2E933BE3-84E6-4EC1-B4DE-9468B257F113}" srcId="{4D120EB8-01FA-44BE-BE37-28DCC328107D}" destId="{9C19BFC6-BC7F-4DBC-80BE-4EC8E31C42E1}" srcOrd="5" destOrd="0" parTransId="{EA83BC6A-8BDD-4E5B-86D0-A418510ECB69}" sibTransId="{23E3F30A-EAC5-4A21-9F1A-2000D5264C94}"/>
    <dgm:cxn modelId="{88F172DD-01BA-4C10-BAAA-98CE3D2AA940}" type="presParOf" srcId="{013CC034-22FD-44E6-A860-671F60D2301E}" destId="{62B2C85E-3264-4AAB-97A0-7E95DDE84FA0}" srcOrd="0" destOrd="0" presId="urn:microsoft.com/office/officeart/2005/8/layout/vList5"/>
    <dgm:cxn modelId="{9A7D17BA-1F76-4B5F-BB55-838A848317EF}" type="presParOf" srcId="{62B2C85E-3264-4AAB-97A0-7E95DDE84FA0}" destId="{0ECD3FAC-9BF6-4324-87E3-AD870C3C45D8}" srcOrd="0" destOrd="0" presId="urn:microsoft.com/office/officeart/2005/8/layout/vList5"/>
    <dgm:cxn modelId="{11ABD8D8-238E-49AC-BB3F-DBC75ACD4960}" type="presParOf" srcId="{013CC034-22FD-44E6-A860-671F60D2301E}" destId="{827F0E75-EA63-448A-AB3E-4B2CD41D39E2}" srcOrd="1" destOrd="0" presId="urn:microsoft.com/office/officeart/2005/8/layout/vList5"/>
    <dgm:cxn modelId="{B781B3D9-C7E3-43CF-99F9-E10CA67381D1}" type="presParOf" srcId="{013CC034-22FD-44E6-A860-671F60D2301E}" destId="{860BAEB1-88DF-4873-986F-11D868D6865B}" srcOrd="2" destOrd="0" presId="urn:microsoft.com/office/officeart/2005/8/layout/vList5"/>
    <dgm:cxn modelId="{75985BE9-D96D-44F6-B3A4-E2AE7BDBA9E9}" type="presParOf" srcId="{860BAEB1-88DF-4873-986F-11D868D6865B}" destId="{F357140F-CF65-423C-A72E-65C7C0D3EDFF}" srcOrd="0" destOrd="0" presId="urn:microsoft.com/office/officeart/2005/8/layout/vList5"/>
    <dgm:cxn modelId="{6EE65FD3-DE78-41CF-9137-30AC5763D2F7}" type="presParOf" srcId="{013CC034-22FD-44E6-A860-671F60D2301E}" destId="{C121E099-BED1-4804-B933-5409A6B63CFC}" srcOrd="3" destOrd="0" presId="urn:microsoft.com/office/officeart/2005/8/layout/vList5"/>
    <dgm:cxn modelId="{4294349E-D740-475E-A1CE-2B880852E93D}" type="presParOf" srcId="{013CC034-22FD-44E6-A860-671F60D2301E}" destId="{049AAC3D-112F-4612-883A-CD952DDB5637}" srcOrd="4" destOrd="0" presId="urn:microsoft.com/office/officeart/2005/8/layout/vList5"/>
    <dgm:cxn modelId="{DD2DB642-3421-4634-A69B-276B5603121C}" type="presParOf" srcId="{049AAC3D-112F-4612-883A-CD952DDB5637}" destId="{C91E7368-0451-428E-B6CB-A70000821D17}" srcOrd="0" destOrd="0" presId="urn:microsoft.com/office/officeart/2005/8/layout/vList5"/>
    <dgm:cxn modelId="{02D14B31-10F8-44C7-B59D-B14869BBE2F6}" type="presParOf" srcId="{013CC034-22FD-44E6-A860-671F60D2301E}" destId="{4F6E08C2-6396-46E2-9FB8-40FE383F6001}" srcOrd="5" destOrd="0" presId="urn:microsoft.com/office/officeart/2005/8/layout/vList5"/>
    <dgm:cxn modelId="{9698F129-F894-411A-8A72-9B2C5A1AD93D}" type="presParOf" srcId="{013CC034-22FD-44E6-A860-671F60D2301E}" destId="{55B272D9-C1ED-4CC3-8E29-13DEE76D89CF}" srcOrd="6" destOrd="0" presId="urn:microsoft.com/office/officeart/2005/8/layout/vList5"/>
    <dgm:cxn modelId="{0A555816-248F-43AB-A82C-5E1BE2416455}" type="presParOf" srcId="{55B272D9-C1ED-4CC3-8E29-13DEE76D89CF}" destId="{C78BCCC9-C609-4C9C-97F7-AEC20CBCEDA5}" srcOrd="0" destOrd="0" presId="urn:microsoft.com/office/officeart/2005/8/layout/vList5"/>
    <dgm:cxn modelId="{5D5C3316-1177-462A-95DC-CE25E589EB20}" type="presParOf" srcId="{013CC034-22FD-44E6-A860-671F60D2301E}" destId="{F82C6405-1CFE-4126-A9D6-E8F2C11AD1C4}" srcOrd="7" destOrd="0" presId="urn:microsoft.com/office/officeart/2005/8/layout/vList5"/>
    <dgm:cxn modelId="{A4AD50A3-79F5-4F9C-8823-0B1068A12F96}" type="presParOf" srcId="{013CC034-22FD-44E6-A860-671F60D2301E}" destId="{B849D9A8-71BC-4475-B351-6B2C107174A1}" srcOrd="8" destOrd="0" presId="urn:microsoft.com/office/officeart/2005/8/layout/vList5"/>
    <dgm:cxn modelId="{96F30563-CB0B-4068-84BF-2CE4BCC278BE}" type="presParOf" srcId="{B849D9A8-71BC-4475-B351-6B2C107174A1}" destId="{A3F4F6F3-5A8D-4560-A0DC-9310A8FA37D2}" srcOrd="0" destOrd="0" presId="urn:microsoft.com/office/officeart/2005/8/layout/vList5"/>
    <dgm:cxn modelId="{4C24C447-DDA5-4CBD-9660-C080BBFA75D2}" type="presParOf" srcId="{013CC034-22FD-44E6-A860-671F60D2301E}" destId="{22C8A85D-68E6-45CD-AD80-7D8085A1125A}" srcOrd="9" destOrd="0" presId="urn:microsoft.com/office/officeart/2005/8/layout/vList5"/>
    <dgm:cxn modelId="{444987C0-E6B1-4994-A76F-AF8BC4AA8728}" type="presParOf" srcId="{013CC034-22FD-44E6-A860-671F60D2301E}" destId="{CA944001-E443-4734-B90A-3276CE7CCED0}" srcOrd="10" destOrd="0" presId="urn:microsoft.com/office/officeart/2005/8/layout/vList5"/>
    <dgm:cxn modelId="{4C3228D1-CFB1-4EE0-A82A-5D80E2D2EE17}" type="presParOf" srcId="{CA944001-E443-4734-B90A-3276CE7CCED0}" destId="{29C794C3-6054-4C76-8AFE-6BDD1BD30EB9}" srcOrd="0" destOrd="0" presId="urn:microsoft.com/office/officeart/2005/8/layout/vList5"/>
    <dgm:cxn modelId="{B651E6B6-2F5D-4BBC-A360-5E6AE2B61DB1}" type="presParOf" srcId="{013CC034-22FD-44E6-A860-671F60D2301E}" destId="{7E09DCF2-945B-44F9-8E97-F4FCE890433F}" srcOrd="11" destOrd="0" presId="urn:microsoft.com/office/officeart/2005/8/layout/vList5"/>
    <dgm:cxn modelId="{5267432C-7F9A-4825-914B-6836648B134E}" type="presParOf" srcId="{013CC034-22FD-44E6-A860-671F60D2301E}" destId="{5E9A3DAE-2D05-4D7E-9FCD-E09FA1E5B306}" srcOrd="12" destOrd="0" presId="urn:microsoft.com/office/officeart/2005/8/layout/vList5"/>
    <dgm:cxn modelId="{A1224AC0-D8FF-40A2-B46A-0874D0CBA46B}" type="presParOf" srcId="{5E9A3DAE-2D05-4D7E-9FCD-E09FA1E5B306}" destId="{5D02C428-027F-42AE-B833-D4182DF5B577}"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5E1B732-8EF9-4327-BAF2-9945838CBD94}" type="doc">
      <dgm:prSet loTypeId="urn:microsoft.com/office/officeart/2005/8/layout/vProcess5" loCatId="process" qsTypeId="urn:microsoft.com/office/officeart/2005/8/quickstyle/simple2" qsCatId="simple" csTypeId="urn:microsoft.com/office/officeart/2005/8/colors/accent1_2" csCatId="accent1"/>
      <dgm:spPr/>
      <dgm:t>
        <a:bodyPr/>
        <a:lstStyle/>
        <a:p>
          <a:endParaRPr lang="en-US"/>
        </a:p>
      </dgm:t>
    </dgm:pt>
    <dgm:pt modelId="{494C0CEA-B95B-4A51-867C-2E4A7AA463C5}">
      <dgm:prSet/>
      <dgm:spPr/>
      <dgm:t>
        <a:bodyPr/>
        <a:lstStyle/>
        <a:p>
          <a:r>
            <a:rPr lang="en-US" b="0"/>
            <a:t>Tiêu chuẩn về sức khỏe</a:t>
          </a:r>
          <a:endParaRPr lang="en-US"/>
        </a:p>
      </dgm:t>
    </dgm:pt>
    <dgm:pt modelId="{7C5F09E2-F6D2-429F-A734-D123EB117B50}" type="parTrans" cxnId="{039112D6-7B2C-449E-BE26-FB5F9B19E187}">
      <dgm:prSet/>
      <dgm:spPr/>
      <dgm:t>
        <a:bodyPr/>
        <a:lstStyle/>
        <a:p>
          <a:endParaRPr lang="en-US"/>
        </a:p>
      </dgm:t>
    </dgm:pt>
    <dgm:pt modelId="{206E49B3-3BFF-48DB-BBCF-A9F4AFB917E6}" type="sibTrans" cxnId="{039112D6-7B2C-449E-BE26-FB5F9B19E187}">
      <dgm:prSet/>
      <dgm:spPr/>
      <dgm:t>
        <a:bodyPr/>
        <a:lstStyle/>
        <a:p>
          <a:endParaRPr lang="en-US"/>
        </a:p>
      </dgm:t>
    </dgm:pt>
    <dgm:pt modelId="{53B3C7AE-85EA-4142-8503-7359E5DA85AE}">
      <dgm:prSet/>
      <dgm:spPr/>
      <dgm:t>
        <a:bodyPr/>
        <a:lstStyle/>
        <a:p>
          <a:r>
            <a:rPr lang="en-US" b="0"/>
            <a:t>Tiêu chuẩn về đạo đức</a:t>
          </a:r>
          <a:endParaRPr lang="en-US"/>
        </a:p>
      </dgm:t>
    </dgm:pt>
    <dgm:pt modelId="{722E9C4A-85FB-461B-98B5-025EAA456AAC}" type="parTrans" cxnId="{2805A1DB-DE2E-4030-B108-FD33BEAAB973}">
      <dgm:prSet/>
      <dgm:spPr/>
      <dgm:t>
        <a:bodyPr/>
        <a:lstStyle/>
        <a:p>
          <a:endParaRPr lang="en-US"/>
        </a:p>
      </dgm:t>
    </dgm:pt>
    <dgm:pt modelId="{BB71EE7A-25D8-4353-9D84-A34215F151DB}" type="sibTrans" cxnId="{2805A1DB-DE2E-4030-B108-FD33BEAAB973}">
      <dgm:prSet/>
      <dgm:spPr/>
      <dgm:t>
        <a:bodyPr/>
        <a:lstStyle/>
        <a:p>
          <a:endParaRPr lang="en-US"/>
        </a:p>
      </dgm:t>
    </dgm:pt>
    <dgm:pt modelId="{4ADE0237-9ADA-4CFB-B1DB-F3C158331EE3}">
      <dgm:prSet/>
      <dgm:spPr/>
      <dgm:t>
        <a:bodyPr/>
        <a:lstStyle/>
        <a:p>
          <a:r>
            <a:rPr lang="en-US" b="0"/>
            <a:t>Tiêu chuẩn về trình độ và năng lực</a:t>
          </a:r>
          <a:endParaRPr lang="en-US"/>
        </a:p>
      </dgm:t>
    </dgm:pt>
    <dgm:pt modelId="{294EF4F0-E8C8-425B-B668-837803B667C1}" type="parTrans" cxnId="{FEA81D68-7A36-4B64-ABBC-A28754050F90}">
      <dgm:prSet/>
      <dgm:spPr/>
      <dgm:t>
        <a:bodyPr/>
        <a:lstStyle/>
        <a:p>
          <a:endParaRPr lang="en-US"/>
        </a:p>
      </dgm:t>
    </dgm:pt>
    <dgm:pt modelId="{185112C6-9574-4EC0-9DD9-D55D0991CAF5}" type="sibTrans" cxnId="{FEA81D68-7A36-4B64-ABBC-A28754050F90}">
      <dgm:prSet/>
      <dgm:spPr/>
      <dgm:t>
        <a:bodyPr/>
        <a:lstStyle/>
        <a:p>
          <a:endParaRPr lang="en-US"/>
        </a:p>
      </dgm:t>
    </dgm:pt>
    <dgm:pt modelId="{0F8FCA37-A1AB-4F37-81E5-7E01DB539067}">
      <dgm:prSet/>
      <dgm:spPr/>
      <dgm:t>
        <a:bodyPr/>
        <a:lstStyle/>
        <a:p>
          <a:r>
            <a:rPr lang="en-US" b="0"/>
            <a:t>Tiêu chuẩn về phong cách</a:t>
          </a:r>
          <a:endParaRPr lang="en-US"/>
        </a:p>
      </dgm:t>
    </dgm:pt>
    <dgm:pt modelId="{87273DE7-8801-45A8-9D83-F91FF59DB201}" type="parTrans" cxnId="{8C8595D5-750B-4E4B-A802-37B11DA6BD0C}">
      <dgm:prSet/>
      <dgm:spPr/>
      <dgm:t>
        <a:bodyPr/>
        <a:lstStyle/>
        <a:p>
          <a:endParaRPr lang="en-US"/>
        </a:p>
      </dgm:t>
    </dgm:pt>
    <dgm:pt modelId="{7E074B28-74C1-4F22-B4B0-EC0C45C60F89}" type="sibTrans" cxnId="{8C8595D5-750B-4E4B-A802-37B11DA6BD0C}">
      <dgm:prSet/>
      <dgm:spPr/>
      <dgm:t>
        <a:bodyPr/>
        <a:lstStyle/>
        <a:p>
          <a:endParaRPr lang="en-US"/>
        </a:p>
      </dgm:t>
    </dgm:pt>
    <dgm:pt modelId="{0F0BF00F-40DC-4AB0-BD87-D4734FFFE478}">
      <dgm:prSet/>
      <dgm:spPr/>
      <dgm:t>
        <a:bodyPr/>
        <a:lstStyle/>
        <a:p>
          <a:r>
            <a:rPr lang="en-US" b="0"/>
            <a:t>Tiêu chuẩn về thực hiện trách nhiệm XH</a:t>
          </a:r>
          <a:endParaRPr lang="en-US"/>
        </a:p>
      </dgm:t>
    </dgm:pt>
    <dgm:pt modelId="{87155DCE-FB58-477B-91BB-4EF04D9AC2EE}" type="parTrans" cxnId="{DA9D5638-00C6-4E97-A291-9183A3119FE0}">
      <dgm:prSet/>
      <dgm:spPr/>
      <dgm:t>
        <a:bodyPr/>
        <a:lstStyle/>
        <a:p>
          <a:endParaRPr lang="en-US"/>
        </a:p>
      </dgm:t>
    </dgm:pt>
    <dgm:pt modelId="{7A1035B6-16B6-48AA-B202-63FF963ECA3C}" type="sibTrans" cxnId="{DA9D5638-00C6-4E97-A291-9183A3119FE0}">
      <dgm:prSet/>
      <dgm:spPr/>
      <dgm:t>
        <a:bodyPr/>
        <a:lstStyle/>
        <a:p>
          <a:endParaRPr lang="en-US"/>
        </a:p>
      </dgm:t>
    </dgm:pt>
    <dgm:pt modelId="{8BB9F0FE-EA4E-4956-9124-4AC2782242B0}" type="pres">
      <dgm:prSet presAssocID="{35E1B732-8EF9-4327-BAF2-9945838CBD94}" presName="outerComposite" presStyleCnt="0">
        <dgm:presLayoutVars>
          <dgm:chMax val="5"/>
          <dgm:dir/>
          <dgm:resizeHandles val="exact"/>
        </dgm:presLayoutVars>
      </dgm:prSet>
      <dgm:spPr/>
    </dgm:pt>
    <dgm:pt modelId="{C868C4B8-E025-42C2-AD6A-C16F3AC4DCD0}" type="pres">
      <dgm:prSet presAssocID="{35E1B732-8EF9-4327-BAF2-9945838CBD94}" presName="dummyMaxCanvas" presStyleCnt="0">
        <dgm:presLayoutVars/>
      </dgm:prSet>
      <dgm:spPr/>
    </dgm:pt>
    <dgm:pt modelId="{1EE35E76-919A-48B5-BBEA-BAF0FA98BBC0}" type="pres">
      <dgm:prSet presAssocID="{35E1B732-8EF9-4327-BAF2-9945838CBD94}" presName="FiveNodes_1" presStyleLbl="node1" presStyleIdx="0" presStyleCnt="5">
        <dgm:presLayoutVars>
          <dgm:bulletEnabled val="1"/>
        </dgm:presLayoutVars>
      </dgm:prSet>
      <dgm:spPr/>
    </dgm:pt>
    <dgm:pt modelId="{64E81F81-2A77-47A9-81CB-0DA28947368A}" type="pres">
      <dgm:prSet presAssocID="{35E1B732-8EF9-4327-BAF2-9945838CBD94}" presName="FiveNodes_2" presStyleLbl="node1" presStyleIdx="1" presStyleCnt="5">
        <dgm:presLayoutVars>
          <dgm:bulletEnabled val="1"/>
        </dgm:presLayoutVars>
      </dgm:prSet>
      <dgm:spPr/>
    </dgm:pt>
    <dgm:pt modelId="{84B91158-071D-41A4-86B2-279F11149386}" type="pres">
      <dgm:prSet presAssocID="{35E1B732-8EF9-4327-BAF2-9945838CBD94}" presName="FiveNodes_3" presStyleLbl="node1" presStyleIdx="2" presStyleCnt="5">
        <dgm:presLayoutVars>
          <dgm:bulletEnabled val="1"/>
        </dgm:presLayoutVars>
      </dgm:prSet>
      <dgm:spPr/>
    </dgm:pt>
    <dgm:pt modelId="{65F5DFA7-231F-4C0B-BEED-3A5375233738}" type="pres">
      <dgm:prSet presAssocID="{35E1B732-8EF9-4327-BAF2-9945838CBD94}" presName="FiveNodes_4" presStyleLbl="node1" presStyleIdx="3" presStyleCnt="5">
        <dgm:presLayoutVars>
          <dgm:bulletEnabled val="1"/>
        </dgm:presLayoutVars>
      </dgm:prSet>
      <dgm:spPr/>
    </dgm:pt>
    <dgm:pt modelId="{42D6DB6C-3CD0-44F6-901D-F94A3ECA755D}" type="pres">
      <dgm:prSet presAssocID="{35E1B732-8EF9-4327-BAF2-9945838CBD94}" presName="FiveNodes_5" presStyleLbl="node1" presStyleIdx="4" presStyleCnt="5">
        <dgm:presLayoutVars>
          <dgm:bulletEnabled val="1"/>
        </dgm:presLayoutVars>
      </dgm:prSet>
      <dgm:spPr/>
    </dgm:pt>
    <dgm:pt modelId="{79B66720-BA0A-4D8B-BB84-34EE1779F7D6}" type="pres">
      <dgm:prSet presAssocID="{35E1B732-8EF9-4327-BAF2-9945838CBD94}" presName="FiveConn_1-2" presStyleLbl="fgAccFollowNode1" presStyleIdx="0" presStyleCnt="4">
        <dgm:presLayoutVars>
          <dgm:bulletEnabled val="1"/>
        </dgm:presLayoutVars>
      </dgm:prSet>
      <dgm:spPr/>
    </dgm:pt>
    <dgm:pt modelId="{1DE81FBB-B99E-4A83-9B9C-4527A4181DC6}" type="pres">
      <dgm:prSet presAssocID="{35E1B732-8EF9-4327-BAF2-9945838CBD94}" presName="FiveConn_2-3" presStyleLbl="fgAccFollowNode1" presStyleIdx="1" presStyleCnt="4">
        <dgm:presLayoutVars>
          <dgm:bulletEnabled val="1"/>
        </dgm:presLayoutVars>
      </dgm:prSet>
      <dgm:spPr/>
    </dgm:pt>
    <dgm:pt modelId="{FE8BA35F-3657-46B4-92D1-C2A22E00E613}" type="pres">
      <dgm:prSet presAssocID="{35E1B732-8EF9-4327-BAF2-9945838CBD94}" presName="FiveConn_3-4" presStyleLbl="fgAccFollowNode1" presStyleIdx="2" presStyleCnt="4">
        <dgm:presLayoutVars>
          <dgm:bulletEnabled val="1"/>
        </dgm:presLayoutVars>
      </dgm:prSet>
      <dgm:spPr/>
    </dgm:pt>
    <dgm:pt modelId="{2C6C8EE8-3F40-464F-BEEF-B05936D1E65A}" type="pres">
      <dgm:prSet presAssocID="{35E1B732-8EF9-4327-BAF2-9945838CBD94}" presName="FiveConn_4-5" presStyleLbl="fgAccFollowNode1" presStyleIdx="3" presStyleCnt="4">
        <dgm:presLayoutVars>
          <dgm:bulletEnabled val="1"/>
        </dgm:presLayoutVars>
      </dgm:prSet>
      <dgm:spPr/>
    </dgm:pt>
    <dgm:pt modelId="{5D89A4D9-CE3E-4EEB-A1BE-FE0BC0584967}" type="pres">
      <dgm:prSet presAssocID="{35E1B732-8EF9-4327-BAF2-9945838CBD94}" presName="FiveNodes_1_text" presStyleLbl="node1" presStyleIdx="4" presStyleCnt="5">
        <dgm:presLayoutVars>
          <dgm:bulletEnabled val="1"/>
        </dgm:presLayoutVars>
      </dgm:prSet>
      <dgm:spPr/>
    </dgm:pt>
    <dgm:pt modelId="{FCAB3E1A-1655-4571-9E69-C9FCA06612E7}" type="pres">
      <dgm:prSet presAssocID="{35E1B732-8EF9-4327-BAF2-9945838CBD94}" presName="FiveNodes_2_text" presStyleLbl="node1" presStyleIdx="4" presStyleCnt="5">
        <dgm:presLayoutVars>
          <dgm:bulletEnabled val="1"/>
        </dgm:presLayoutVars>
      </dgm:prSet>
      <dgm:spPr/>
    </dgm:pt>
    <dgm:pt modelId="{B2E96CB6-8571-41AA-A480-62A70E0CABEA}" type="pres">
      <dgm:prSet presAssocID="{35E1B732-8EF9-4327-BAF2-9945838CBD94}" presName="FiveNodes_3_text" presStyleLbl="node1" presStyleIdx="4" presStyleCnt="5">
        <dgm:presLayoutVars>
          <dgm:bulletEnabled val="1"/>
        </dgm:presLayoutVars>
      </dgm:prSet>
      <dgm:spPr/>
    </dgm:pt>
    <dgm:pt modelId="{81D3D6A6-1A57-4B94-94A7-6051E421A8FC}" type="pres">
      <dgm:prSet presAssocID="{35E1B732-8EF9-4327-BAF2-9945838CBD94}" presName="FiveNodes_4_text" presStyleLbl="node1" presStyleIdx="4" presStyleCnt="5">
        <dgm:presLayoutVars>
          <dgm:bulletEnabled val="1"/>
        </dgm:presLayoutVars>
      </dgm:prSet>
      <dgm:spPr/>
    </dgm:pt>
    <dgm:pt modelId="{4ED8425C-9535-4FCF-87C2-F15B5A7A783E}" type="pres">
      <dgm:prSet presAssocID="{35E1B732-8EF9-4327-BAF2-9945838CBD94}" presName="FiveNodes_5_text" presStyleLbl="node1" presStyleIdx="4" presStyleCnt="5">
        <dgm:presLayoutVars>
          <dgm:bulletEnabled val="1"/>
        </dgm:presLayoutVars>
      </dgm:prSet>
      <dgm:spPr/>
    </dgm:pt>
  </dgm:ptLst>
  <dgm:cxnLst>
    <dgm:cxn modelId="{2CBCB007-B052-4C39-9B5D-E48FFEC66566}" type="presOf" srcId="{0F8FCA37-A1AB-4F37-81E5-7E01DB539067}" destId="{81D3D6A6-1A57-4B94-94A7-6051E421A8FC}" srcOrd="1" destOrd="0" presId="urn:microsoft.com/office/officeart/2005/8/layout/vProcess5"/>
    <dgm:cxn modelId="{49F6DD17-E31B-4017-A90F-DC76CA18C842}" type="presOf" srcId="{4ADE0237-9ADA-4CFB-B1DB-F3C158331EE3}" destId="{B2E96CB6-8571-41AA-A480-62A70E0CABEA}" srcOrd="1" destOrd="0" presId="urn:microsoft.com/office/officeart/2005/8/layout/vProcess5"/>
    <dgm:cxn modelId="{D427701D-B73F-4D36-9F09-A403AD22A35D}" type="presOf" srcId="{7E074B28-74C1-4F22-B4B0-EC0C45C60F89}" destId="{2C6C8EE8-3F40-464F-BEEF-B05936D1E65A}" srcOrd="0" destOrd="0" presId="urn:microsoft.com/office/officeart/2005/8/layout/vProcess5"/>
    <dgm:cxn modelId="{07C32523-EA96-48B5-8A6C-4823104380A7}" type="presOf" srcId="{185112C6-9574-4EC0-9DD9-D55D0991CAF5}" destId="{FE8BA35F-3657-46B4-92D1-C2A22E00E613}" srcOrd="0" destOrd="0" presId="urn:microsoft.com/office/officeart/2005/8/layout/vProcess5"/>
    <dgm:cxn modelId="{F6F00F24-1767-476B-B4FD-1E490055F07E}" type="presOf" srcId="{0F8FCA37-A1AB-4F37-81E5-7E01DB539067}" destId="{65F5DFA7-231F-4C0B-BEED-3A5375233738}" srcOrd="0" destOrd="0" presId="urn:microsoft.com/office/officeart/2005/8/layout/vProcess5"/>
    <dgm:cxn modelId="{38BCB436-83EE-4A36-A7B6-969792A3F533}" type="presOf" srcId="{494C0CEA-B95B-4A51-867C-2E4A7AA463C5}" destId="{1EE35E76-919A-48B5-BBEA-BAF0FA98BBC0}" srcOrd="0" destOrd="0" presId="urn:microsoft.com/office/officeart/2005/8/layout/vProcess5"/>
    <dgm:cxn modelId="{DA9D5638-00C6-4E97-A291-9183A3119FE0}" srcId="{35E1B732-8EF9-4327-BAF2-9945838CBD94}" destId="{0F0BF00F-40DC-4AB0-BD87-D4734FFFE478}" srcOrd="4" destOrd="0" parTransId="{87155DCE-FB58-477B-91BB-4EF04D9AC2EE}" sibTransId="{7A1035B6-16B6-48AA-B202-63FF963ECA3C}"/>
    <dgm:cxn modelId="{FEA81D68-7A36-4B64-ABBC-A28754050F90}" srcId="{35E1B732-8EF9-4327-BAF2-9945838CBD94}" destId="{4ADE0237-9ADA-4CFB-B1DB-F3C158331EE3}" srcOrd="2" destOrd="0" parTransId="{294EF4F0-E8C8-425B-B668-837803B667C1}" sibTransId="{185112C6-9574-4EC0-9DD9-D55D0991CAF5}"/>
    <dgm:cxn modelId="{D6EFEA68-3F0F-449F-AC1F-89B79C2AA239}" type="presOf" srcId="{35E1B732-8EF9-4327-BAF2-9945838CBD94}" destId="{8BB9F0FE-EA4E-4956-9124-4AC2782242B0}" srcOrd="0" destOrd="0" presId="urn:microsoft.com/office/officeart/2005/8/layout/vProcess5"/>
    <dgm:cxn modelId="{1E186273-FF3C-4F15-8147-AF4C1F68AA62}" type="presOf" srcId="{53B3C7AE-85EA-4142-8503-7359E5DA85AE}" destId="{64E81F81-2A77-47A9-81CB-0DA28947368A}" srcOrd="0" destOrd="0" presId="urn:microsoft.com/office/officeart/2005/8/layout/vProcess5"/>
    <dgm:cxn modelId="{F7820A76-15B0-444F-BEA9-DC3915D36257}" type="presOf" srcId="{206E49B3-3BFF-48DB-BBCF-A9F4AFB917E6}" destId="{79B66720-BA0A-4D8B-BB84-34EE1779F7D6}" srcOrd="0" destOrd="0" presId="urn:microsoft.com/office/officeart/2005/8/layout/vProcess5"/>
    <dgm:cxn modelId="{AFEA3C7E-9863-4D2B-A2DA-D8199689B195}" type="presOf" srcId="{BB71EE7A-25D8-4353-9D84-A34215F151DB}" destId="{1DE81FBB-B99E-4A83-9B9C-4527A4181DC6}" srcOrd="0" destOrd="0" presId="urn:microsoft.com/office/officeart/2005/8/layout/vProcess5"/>
    <dgm:cxn modelId="{0F463BA0-B656-461A-B545-F75A11C5C53D}" type="presOf" srcId="{0F0BF00F-40DC-4AB0-BD87-D4734FFFE478}" destId="{4ED8425C-9535-4FCF-87C2-F15B5A7A783E}" srcOrd="1" destOrd="0" presId="urn:microsoft.com/office/officeart/2005/8/layout/vProcess5"/>
    <dgm:cxn modelId="{30AFFECD-6B48-4E6C-9DF2-3FB218209174}" type="presOf" srcId="{0F0BF00F-40DC-4AB0-BD87-D4734FFFE478}" destId="{42D6DB6C-3CD0-44F6-901D-F94A3ECA755D}" srcOrd="0" destOrd="0" presId="urn:microsoft.com/office/officeart/2005/8/layout/vProcess5"/>
    <dgm:cxn modelId="{8C8595D5-750B-4E4B-A802-37B11DA6BD0C}" srcId="{35E1B732-8EF9-4327-BAF2-9945838CBD94}" destId="{0F8FCA37-A1AB-4F37-81E5-7E01DB539067}" srcOrd="3" destOrd="0" parTransId="{87273DE7-8801-45A8-9D83-F91FF59DB201}" sibTransId="{7E074B28-74C1-4F22-B4B0-EC0C45C60F89}"/>
    <dgm:cxn modelId="{039112D6-7B2C-449E-BE26-FB5F9B19E187}" srcId="{35E1B732-8EF9-4327-BAF2-9945838CBD94}" destId="{494C0CEA-B95B-4A51-867C-2E4A7AA463C5}" srcOrd="0" destOrd="0" parTransId="{7C5F09E2-F6D2-429F-A734-D123EB117B50}" sibTransId="{206E49B3-3BFF-48DB-BBCF-A9F4AFB917E6}"/>
    <dgm:cxn modelId="{838875D6-0999-4516-87A5-EA55ADEAA1D3}" type="presOf" srcId="{4ADE0237-9ADA-4CFB-B1DB-F3C158331EE3}" destId="{84B91158-071D-41A4-86B2-279F11149386}" srcOrd="0" destOrd="0" presId="urn:microsoft.com/office/officeart/2005/8/layout/vProcess5"/>
    <dgm:cxn modelId="{2805A1DB-DE2E-4030-B108-FD33BEAAB973}" srcId="{35E1B732-8EF9-4327-BAF2-9945838CBD94}" destId="{53B3C7AE-85EA-4142-8503-7359E5DA85AE}" srcOrd="1" destOrd="0" parTransId="{722E9C4A-85FB-461B-98B5-025EAA456AAC}" sibTransId="{BB71EE7A-25D8-4353-9D84-A34215F151DB}"/>
    <dgm:cxn modelId="{C9A8FBE8-D3C7-4395-88AD-F8A1286CCAB3}" type="presOf" srcId="{494C0CEA-B95B-4A51-867C-2E4A7AA463C5}" destId="{5D89A4D9-CE3E-4EEB-A1BE-FE0BC0584967}" srcOrd="1" destOrd="0" presId="urn:microsoft.com/office/officeart/2005/8/layout/vProcess5"/>
    <dgm:cxn modelId="{9AC041ED-50D9-4D05-9644-98ED40CE339B}" type="presOf" srcId="{53B3C7AE-85EA-4142-8503-7359E5DA85AE}" destId="{FCAB3E1A-1655-4571-9E69-C9FCA06612E7}" srcOrd="1" destOrd="0" presId="urn:microsoft.com/office/officeart/2005/8/layout/vProcess5"/>
    <dgm:cxn modelId="{7F94D988-22FB-4D4C-81D6-436F1E4315FF}" type="presParOf" srcId="{8BB9F0FE-EA4E-4956-9124-4AC2782242B0}" destId="{C868C4B8-E025-42C2-AD6A-C16F3AC4DCD0}" srcOrd="0" destOrd="0" presId="urn:microsoft.com/office/officeart/2005/8/layout/vProcess5"/>
    <dgm:cxn modelId="{204A80B9-84E1-4B0E-B055-AD9C20E71203}" type="presParOf" srcId="{8BB9F0FE-EA4E-4956-9124-4AC2782242B0}" destId="{1EE35E76-919A-48B5-BBEA-BAF0FA98BBC0}" srcOrd="1" destOrd="0" presId="urn:microsoft.com/office/officeart/2005/8/layout/vProcess5"/>
    <dgm:cxn modelId="{90A37F47-3946-4C91-9431-F859B7B497B4}" type="presParOf" srcId="{8BB9F0FE-EA4E-4956-9124-4AC2782242B0}" destId="{64E81F81-2A77-47A9-81CB-0DA28947368A}" srcOrd="2" destOrd="0" presId="urn:microsoft.com/office/officeart/2005/8/layout/vProcess5"/>
    <dgm:cxn modelId="{10887E5C-45F3-4E72-8787-27305A1998A5}" type="presParOf" srcId="{8BB9F0FE-EA4E-4956-9124-4AC2782242B0}" destId="{84B91158-071D-41A4-86B2-279F11149386}" srcOrd="3" destOrd="0" presId="urn:microsoft.com/office/officeart/2005/8/layout/vProcess5"/>
    <dgm:cxn modelId="{CA032C41-987D-4BC1-9A6E-744527939D03}" type="presParOf" srcId="{8BB9F0FE-EA4E-4956-9124-4AC2782242B0}" destId="{65F5DFA7-231F-4C0B-BEED-3A5375233738}" srcOrd="4" destOrd="0" presId="urn:microsoft.com/office/officeart/2005/8/layout/vProcess5"/>
    <dgm:cxn modelId="{C1BE4F5A-C0EB-4158-BCFE-F43CEEEB3ACF}" type="presParOf" srcId="{8BB9F0FE-EA4E-4956-9124-4AC2782242B0}" destId="{42D6DB6C-3CD0-44F6-901D-F94A3ECA755D}" srcOrd="5" destOrd="0" presId="urn:microsoft.com/office/officeart/2005/8/layout/vProcess5"/>
    <dgm:cxn modelId="{59F49616-FBAC-499B-80AE-BE8C7FCE569B}" type="presParOf" srcId="{8BB9F0FE-EA4E-4956-9124-4AC2782242B0}" destId="{79B66720-BA0A-4D8B-BB84-34EE1779F7D6}" srcOrd="6" destOrd="0" presId="urn:microsoft.com/office/officeart/2005/8/layout/vProcess5"/>
    <dgm:cxn modelId="{327D0C54-265B-45A9-A5D1-F989F403CFFE}" type="presParOf" srcId="{8BB9F0FE-EA4E-4956-9124-4AC2782242B0}" destId="{1DE81FBB-B99E-4A83-9B9C-4527A4181DC6}" srcOrd="7" destOrd="0" presId="urn:microsoft.com/office/officeart/2005/8/layout/vProcess5"/>
    <dgm:cxn modelId="{B7DD174A-9712-41CC-91A2-C988FBC80D58}" type="presParOf" srcId="{8BB9F0FE-EA4E-4956-9124-4AC2782242B0}" destId="{FE8BA35F-3657-46B4-92D1-C2A22E00E613}" srcOrd="8" destOrd="0" presId="urn:microsoft.com/office/officeart/2005/8/layout/vProcess5"/>
    <dgm:cxn modelId="{A0C107AB-CDBE-414B-A22F-DE069F2FF626}" type="presParOf" srcId="{8BB9F0FE-EA4E-4956-9124-4AC2782242B0}" destId="{2C6C8EE8-3F40-464F-BEEF-B05936D1E65A}" srcOrd="9" destOrd="0" presId="urn:microsoft.com/office/officeart/2005/8/layout/vProcess5"/>
    <dgm:cxn modelId="{AE4033C5-E2D3-4582-8F7F-8E55B5638822}" type="presParOf" srcId="{8BB9F0FE-EA4E-4956-9124-4AC2782242B0}" destId="{5D89A4D9-CE3E-4EEB-A1BE-FE0BC0584967}" srcOrd="10" destOrd="0" presId="urn:microsoft.com/office/officeart/2005/8/layout/vProcess5"/>
    <dgm:cxn modelId="{9B48417F-0CDF-41BD-8C06-78FCCE3CBE08}" type="presParOf" srcId="{8BB9F0FE-EA4E-4956-9124-4AC2782242B0}" destId="{FCAB3E1A-1655-4571-9E69-C9FCA06612E7}" srcOrd="11" destOrd="0" presId="urn:microsoft.com/office/officeart/2005/8/layout/vProcess5"/>
    <dgm:cxn modelId="{F62E25FF-A007-43A5-8A0A-772F92A8B333}" type="presParOf" srcId="{8BB9F0FE-EA4E-4956-9124-4AC2782242B0}" destId="{B2E96CB6-8571-41AA-A480-62A70E0CABEA}" srcOrd="12" destOrd="0" presId="urn:microsoft.com/office/officeart/2005/8/layout/vProcess5"/>
    <dgm:cxn modelId="{DF520DF9-D924-4C86-A977-D52CF8999B31}" type="presParOf" srcId="{8BB9F0FE-EA4E-4956-9124-4AC2782242B0}" destId="{81D3D6A6-1A57-4B94-94A7-6051E421A8FC}" srcOrd="13" destOrd="0" presId="urn:microsoft.com/office/officeart/2005/8/layout/vProcess5"/>
    <dgm:cxn modelId="{3BA99F14-417D-4713-9DD7-CA61A422DC4B}" type="presParOf" srcId="{8BB9F0FE-EA4E-4956-9124-4AC2782242B0}" destId="{4ED8425C-9535-4FCF-87C2-F15B5A7A783E}"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89B480C-A4A0-4BEA-8F40-0BAE10C2611B}" type="doc">
      <dgm:prSet loTypeId="urn:microsoft.com/office/officeart/2005/8/layout/hList7" loCatId="list" qsTypeId="urn:microsoft.com/office/officeart/2005/8/quickstyle/simple1" qsCatId="simple" csTypeId="urn:microsoft.com/office/officeart/2005/8/colors/accent1_2" csCatId="accent1" phldr="1"/>
      <dgm:spPr/>
      <dgm:t>
        <a:bodyPr/>
        <a:lstStyle/>
        <a:p>
          <a:endParaRPr lang="en-US"/>
        </a:p>
      </dgm:t>
    </dgm:pt>
    <dgm:pt modelId="{86F116C1-677D-4FB0-9186-6D05606BC128}">
      <dgm:prSet/>
      <dgm:spPr/>
      <dgm:t>
        <a:bodyPr/>
        <a:lstStyle/>
        <a:p>
          <a:r>
            <a:rPr lang="en-US" b="0"/>
            <a:t>Nhân tố văn hóa</a:t>
          </a:r>
          <a:endParaRPr lang="en-US"/>
        </a:p>
      </dgm:t>
    </dgm:pt>
    <dgm:pt modelId="{939C7338-770A-4702-AFE2-1F3C01DEE149}" type="parTrans" cxnId="{E182B855-3D75-4D86-9D28-3E642A7110C6}">
      <dgm:prSet/>
      <dgm:spPr/>
      <dgm:t>
        <a:bodyPr/>
        <a:lstStyle/>
        <a:p>
          <a:endParaRPr lang="en-US"/>
        </a:p>
      </dgm:t>
    </dgm:pt>
    <dgm:pt modelId="{5F66EFA0-DDD0-4907-845D-5372A603B44A}" type="sibTrans" cxnId="{E182B855-3D75-4D86-9D28-3E642A7110C6}">
      <dgm:prSet/>
      <dgm:spPr/>
      <dgm:t>
        <a:bodyPr/>
        <a:lstStyle/>
        <a:p>
          <a:endParaRPr lang="en-US"/>
        </a:p>
      </dgm:t>
    </dgm:pt>
    <dgm:pt modelId="{E4517E1C-31DC-4787-AE86-10B585BA5CA9}">
      <dgm:prSet/>
      <dgm:spPr/>
      <dgm:t>
        <a:bodyPr/>
        <a:lstStyle/>
        <a:p>
          <a:r>
            <a:rPr lang="en-US" b="0"/>
            <a:t>Nhân tố kinh tế</a:t>
          </a:r>
          <a:endParaRPr lang="en-US"/>
        </a:p>
      </dgm:t>
    </dgm:pt>
    <dgm:pt modelId="{2777158D-A69F-4738-AF10-532FF70B7D77}" type="parTrans" cxnId="{E666CC87-E222-4F87-9200-0CA07B4B3742}">
      <dgm:prSet/>
      <dgm:spPr/>
      <dgm:t>
        <a:bodyPr/>
        <a:lstStyle/>
        <a:p>
          <a:endParaRPr lang="en-US"/>
        </a:p>
      </dgm:t>
    </dgm:pt>
    <dgm:pt modelId="{A0A003DC-BABC-446E-842E-82166C4F3388}" type="sibTrans" cxnId="{E666CC87-E222-4F87-9200-0CA07B4B3742}">
      <dgm:prSet/>
      <dgm:spPr/>
      <dgm:t>
        <a:bodyPr/>
        <a:lstStyle/>
        <a:p>
          <a:endParaRPr lang="en-US"/>
        </a:p>
      </dgm:t>
    </dgm:pt>
    <dgm:pt modelId="{0BCB9A57-56DA-4892-989E-E9BC9956E12A}">
      <dgm:prSet/>
      <dgm:spPr/>
      <dgm:t>
        <a:bodyPr/>
        <a:lstStyle/>
        <a:p>
          <a:r>
            <a:rPr lang="en-US" b="0"/>
            <a:t>Nhân tố chính trị pháp luật</a:t>
          </a:r>
          <a:endParaRPr lang="en-US"/>
        </a:p>
      </dgm:t>
    </dgm:pt>
    <dgm:pt modelId="{66A6BD2A-379A-4FA5-A57A-05144BD88FBE}" type="parTrans" cxnId="{41076F50-BEE2-44A2-AE5C-A1E20A8B96E7}">
      <dgm:prSet/>
      <dgm:spPr/>
      <dgm:t>
        <a:bodyPr/>
        <a:lstStyle/>
        <a:p>
          <a:endParaRPr lang="en-US"/>
        </a:p>
      </dgm:t>
    </dgm:pt>
    <dgm:pt modelId="{D8DBAEFD-05FC-43DC-A925-43A7BB6E1C6A}" type="sibTrans" cxnId="{41076F50-BEE2-44A2-AE5C-A1E20A8B96E7}">
      <dgm:prSet/>
      <dgm:spPr/>
      <dgm:t>
        <a:bodyPr/>
        <a:lstStyle/>
        <a:p>
          <a:endParaRPr lang="en-US"/>
        </a:p>
      </dgm:t>
    </dgm:pt>
    <dgm:pt modelId="{E52A87AF-9E36-4536-8BF8-DC8C76A4CC7D}" type="pres">
      <dgm:prSet presAssocID="{B89B480C-A4A0-4BEA-8F40-0BAE10C2611B}" presName="Name0" presStyleCnt="0">
        <dgm:presLayoutVars>
          <dgm:dir/>
          <dgm:resizeHandles val="exact"/>
        </dgm:presLayoutVars>
      </dgm:prSet>
      <dgm:spPr/>
    </dgm:pt>
    <dgm:pt modelId="{364B1168-D805-4961-B967-E21BC1131919}" type="pres">
      <dgm:prSet presAssocID="{B89B480C-A4A0-4BEA-8F40-0BAE10C2611B}" presName="fgShape" presStyleLbl="fgShp" presStyleIdx="0" presStyleCnt="1"/>
      <dgm:spPr/>
    </dgm:pt>
    <dgm:pt modelId="{EE69F712-1941-43AB-90B4-57A812C42326}" type="pres">
      <dgm:prSet presAssocID="{B89B480C-A4A0-4BEA-8F40-0BAE10C2611B}" presName="linComp" presStyleCnt="0"/>
      <dgm:spPr/>
    </dgm:pt>
    <dgm:pt modelId="{141357C5-C4FD-4BC7-8242-3466108F47B7}" type="pres">
      <dgm:prSet presAssocID="{86F116C1-677D-4FB0-9186-6D05606BC128}" presName="compNode" presStyleCnt="0"/>
      <dgm:spPr/>
    </dgm:pt>
    <dgm:pt modelId="{A546C114-C6DB-402D-86B5-FC9F5E34F371}" type="pres">
      <dgm:prSet presAssocID="{86F116C1-677D-4FB0-9186-6D05606BC128}" presName="bkgdShape" presStyleLbl="node1" presStyleIdx="0" presStyleCnt="3"/>
      <dgm:spPr/>
    </dgm:pt>
    <dgm:pt modelId="{15737FA6-6772-4270-BDF9-6A843DD0E7BC}" type="pres">
      <dgm:prSet presAssocID="{86F116C1-677D-4FB0-9186-6D05606BC128}" presName="nodeTx" presStyleLbl="node1" presStyleIdx="0" presStyleCnt="3">
        <dgm:presLayoutVars>
          <dgm:bulletEnabled val="1"/>
        </dgm:presLayoutVars>
      </dgm:prSet>
      <dgm:spPr/>
    </dgm:pt>
    <dgm:pt modelId="{6DD33C94-06C4-4F35-933E-4626169599FE}" type="pres">
      <dgm:prSet presAssocID="{86F116C1-677D-4FB0-9186-6D05606BC128}" presName="invisiNode" presStyleLbl="node1" presStyleIdx="0" presStyleCnt="3"/>
      <dgm:spPr/>
    </dgm:pt>
    <dgm:pt modelId="{7FF91CCE-3489-4A3E-93EE-302768177FF1}" type="pres">
      <dgm:prSet presAssocID="{86F116C1-677D-4FB0-9186-6D05606BC128}" presName="imagNod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pt>
    <dgm:pt modelId="{A889D754-683F-4645-9C38-6EEC2B3B12E3}" type="pres">
      <dgm:prSet presAssocID="{5F66EFA0-DDD0-4907-845D-5372A603B44A}" presName="sibTrans" presStyleLbl="sibTrans2D1" presStyleIdx="0" presStyleCnt="0"/>
      <dgm:spPr/>
    </dgm:pt>
    <dgm:pt modelId="{87F0A03C-1C99-4025-BE30-28BFE2C1BA7C}" type="pres">
      <dgm:prSet presAssocID="{E4517E1C-31DC-4787-AE86-10B585BA5CA9}" presName="compNode" presStyleCnt="0"/>
      <dgm:spPr/>
    </dgm:pt>
    <dgm:pt modelId="{4D5DDD2B-E38E-42DD-BBB2-D6CCBAF7D1A9}" type="pres">
      <dgm:prSet presAssocID="{E4517E1C-31DC-4787-AE86-10B585BA5CA9}" presName="bkgdShape" presStyleLbl="node1" presStyleIdx="1" presStyleCnt="3"/>
      <dgm:spPr/>
    </dgm:pt>
    <dgm:pt modelId="{C8DAB142-2B58-4F77-AD71-65CD6100835D}" type="pres">
      <dgm:prSet presAssocID="{E4517E1C-31DC-4787-AE86-10B585BA5CA9}" presName="nodeTx" presStyleLbl="node1" presStyleIdx="1" presStyleCnt="3">
        <dgm:presLayoutVars>
          <dgm:bulletEnabled val="1"/>
        </dgm:presLayoutVars>
      </dgm:prSet>
      <dgm:spPr/>
    </dgm:pt>
    <dgm:pt modelId="{71055879-942C-43F6-99F9-FC4E5CA4DB3B}" type="pres">
      <dgm:prSet presAssocID="{E4517E1C-31DC-4787-AE86-10B585BA5CA9}" presName="invisiNode" presStyleLbl="node1" presStyleIdx="1" presStyleCnt="3"/>
      <dgm:spPr/>
    </dgm:pt>
    <dgm:pt modelId="{F09E89A8-3E9B-4498-A7BD-AEC262F634B0}" type="pres">
      <dgm:prSet presAssocID="{E4517E1C-31DC-4787-AE86-10B585BA5CA9}" presName="imagNod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27000" r="-27000"/>
          </a:stretch>
        </a:blipFill>
      </dgm:spPr>
    </dgm:pt>
    <dgm:pt modelId="{55FA2A8A-DB26-4798-83A7-74A58DA3B357}" type="pres">
      <dgm:prSet presAssocID="{A0A003DC-BABC-446E-842E-82166C4F3388}" presName="sibTrans" presStyleLbl="sibTrans2D1" presStyleIdx="0" presStyleCnt="0"/>
      <dgm:spPr/>
    </dgm:pt>
    <dgm:pt modelId="{91B53419-24C6-493B-B70A-723145E6CF98}" type="pres">
      <dgm:prSet presAssocID="{0BCB9A57-56DA-4892-989E-E9BC9956E12A}" presName="compNode" presStyleCnt="0"/>
      <dgm:spPr/>
    </dgm:pt>
    <dgm:pt modelId="{594E1717-016A-43A2-A933-B6DA8CA1D440}" type="pres">
      <dgm:prSet presAssocID="{0BCB9A57-56DA-4892-989E-E9BC9956E12A}" presName="bkgdShape" presStyleLbl="node1" presStyleIdx="2" presStyleCnt="3"/>
      <dgm:spPr/>
    </dgm:pt>
    <dgm:pt modelId="{AB2D7DB1-530B-4CE0-90C0-080EA707B842}" type="pres">
      <dgm:prSet presAssocID="{0BCB9A57-56DA-4892-989E-E9BC9956E12A}" presName="nodeTx" presStyleLbl="node1" presStyleIdx="2" presStyleCnt="3">
        <dgm:presLayoutVars>
          <dgm:bulletEnabled val="1"/>
        </dgm:presLayoutVars>
      </dgm:prSet>
      <dgm:spPr/>
    </dgm:pt>
    <dgm:pt modelId="{626491BE-3DB4-443C-8685-199539F926CA}" type="pres">
      <dgm:prSet presAssocID="{0BCB9A57-56DA-4892-989E-E9BC9956E12A}" presName="invisiNode" presStyleLbl="node1" presStyleIdx="2" presStyleCnt="3"/>
      <dgm:spPr/>
    </dgm:pt>
    <dgm:pt modelId="{55EAA3DB-F42C-4AD8-BF8F-8305C74C45B0}" type="pres">
      <dgm:prSet presAssocID="{0BCB9A57-56DA-4892-989E-E9BC9956E12A}" presName="imagNode" presStyleLbl="fgImgPlace1" presStyleIdx="2" presStyleCnt="3"/>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dgm:spPr>
    </dgm:pt>
  </dgm:ptLst>
  <dgm:cxnLst>
    <dgm:cxn modelId="{765C812D-53C4-4152-BEA0-A4950E16C1F4}" type="presOf" srcId="{86F116C1-677D-4FB0-9186-6D05606BC128}" destId="{A546C114-C6DB-402D-86B5-FC9F5E34F371}" srcOrd="0" destOrd="0" presId="urn:microsoft.com/office/officeart/2005/8/layout/hList7"/>
    <dgm:cxn modelId="{FA896570-F0F8-4D0D-8B32-96EEB46396EB}" type="presOf" srcId="{5F66EFA0-DDD0-4907-845D-5372A603B44A}" destId="{A889D754-683F-4645-9C38-6EEC2B3B12E3}" srcOrd="0" destOrd="0" presId="urn:microsoft.com/office/officeart/2005/8/layout/hList7"/>
    <dgm:cxn modelId="{41076F50-BEE2-44A2-AE5C-A1E20A8B96E7}" srcId="{B89B480C-A4A0-4BEA-8F40-0BAE10C2611B}" destId="{0BCB9A57-56DA-4892-989E-E9BC9956E12A}" srcOrd="2" destOrd="0" parTransId="{66A6BD2A-379A-4FA5-A57A-05144BD88FBE}" sibTransId="{D8DBAEFD-05FC-43DC-A925-43A7BB6E1C6A}"/>
    <dgm:cxn modelId="{38451A73-CD82-4D90-ACDB-99749F7B1554}" type="presOf" srcId="{E4517E1C-31DC-4787-AE86-10B585BA5CA9}" destId="{4D5DDD2B-E38E-42DD-BBB2-D6CCBAF7D1A9}" srcOrd="0" destOrd="0" presId="urn:microsoft.com/office/officeart/2005/8/layout/hList7"/>
    <dgm:cxn modelId="{FA88EA53-D359-4AF8-8A73-A29681CC6654}" type="presOf" srcId="{0BCB9A57-56DA-4892-989E-E9BC9956E12A}" destId="{AB2D7DB1-530B-4CE0-90C0-080EA707B842}" srcOrd="1" destOrd="0" presId="urn:microsoft.com/office/officeart/2005/8/layout/hList7"/>
    <dgm:cxn modelId="{E182B855-3D75-4D86-9D28-3E642A7110C6}" srcId="{B89B480C-A4A0-4BEA-8F40-0BAE10C2611B}" destId="{86F116C1-677D-4FB0-9186-6D05606BC128}" srcOrd="0" destOrd="0" parTransId="{939C7338-770A-4702-AFE2-1F3C01DEE149}" sibTransId="{5F66EFA0-DDD0-4907-845D-5372A603B44A}"/>
    <dgm:cxn modelId="{408BCE77-8190-4C3E-9C45-18633BA07C40}" type="presOf" srcId="{86F116C1-677D-4FB0-9186-6D05606BC128}" destId="{15737FA6-6772-4270-BDF9-6A843DD0E7BC}" srcOrd="1" destOrd="0" presId="urn:microsoft.com/office/officeart/2005/8/layout/hList7"/>
    <dgm:cxn modelId="{E666CC87-E222-4F87-9200-0CA07B4B3742}" srcId="{B89B480C-A4A0-4BEA-8F40-0BAE10C2611B}" destId="{E4517E1C-31DC-4787-AE86-10B585BA5CA9}" srcOrd="1" destOrd="0" parTransId="{2777158D-A69F-4738-AF10-532FF70B7D77}" sibTransId="{A0A003DC-BABC-446E-842E-82166C4F3388}"/>
    <dgm:cxn modelId="{3634ED95-7248-474D-81FF-E3449F7E5DFF}" type="presOf" srcId="{A0A003DC-BABC-446E-842E-82166C4F3388}" destId="{55FA2A8A-DB26-4798-83A7-74A58DA3B357}" srcOrd="0" destOrd="0" presId="urn:microsoft.com/office/officeart/2005/8/layout/hList7"/>
    <dgm:cxn modelId="{2D52B19C-D412-4E86-939E-73E98B71EF08}" type="presOf" srcId="{E4517E1C-31DC-4787-AE86-10B585BA5CA9}" destId="{C8DAB142-2B58-4F77-AD71-65CD6100835D}" srcOrd="1" destOrd="0" presId="urn:microsoft.com/office/officeart/2005/8/layout/hList7"/>
    <dgm:cxn modelId="{0089CFBF-8AC3-4853-8DE3-3437753F3222}" type="presOf" srcId="{0BCB9A57-56DA-4892-989E-E9BC9956E12A}" destId="{594E1717-016A-43A2-A933-B6DA8CA1D440}" srcOrd="0" destOrd="0" presId="urn:microsoft.com/office/officeart/2005/8/layout/hList7"/>
    <dgm:cxn modelId="{F1784FDC-A743-4595-80B6-09E79B938A36}" type="presOf" srcId="{B89B480C-A4A0-4BEA-8F40-0BAE10C2611B}" destId="{E52A87AF-9E36-4536-8BF8-DC8C76A4CC7D}" srcOrd="0" destOrd="0" presId="urn:microsoft.com/office/officeart/2005/8/layout/hList7"/>
    <dgm:cxn modelId="{E980B17E-07DF-4224-9A0C-7CF2CFEC98B5}" type="presParOf" srcId="{E52A87AF-9E36-4536-8BF8-DC8C76A4CC7D}" destId="{364B1168-D805-4961-B967-E21BC1131919}" srcOrd="0" destOrd="0" presId="urn:microsoft.com/office/officeart/2005/8/layout/hList7"/>
    <dgm:cxn modelId="{F09B8926-B9B1-490A-BE33-322D89EBA67E}" type="presParOf" srcId="{E52A87AF-9E36-4536-8BF8-DC8C76A4CC7D}" destId="{EE69F712-1941-43AB-90B4-57A812C42326}" srcOrd="1" destOrd="0" presId="urn:microsoft.com/office/officeart/2005/8/layout/hList7"/>
    <dgm:cxn modelId="{D69F06EA-849B-47C2-A735-1ADE6489EFFA}" type="presParOf" srcId="{EE69F712-1941-43AB-90B4-57A812C42326}" destId="{141357C5-C4FD-4BC7-8242-3466108F47B7}" srcOrd="0" destOrd="0" presId="urn:microsoft.com/office/officeart/2005/8/layout/hList7"/>
    <dgm:cxn modelId="{6CADDCEC-1B20-4C61-B723-FADFD866EE7E}" type="presParOf" srcId="{141357C5-C4FD-4BC7-8242-3466108F47B7}" destId="{A546C114-C6DB-402D-86B5-FC9F5E34F371}" srcOrd="0" destOrd="0" presId="urn:microsoft.com/office/officeart/2005/8/layout/hList7"/>
    <dgm:cxn modelId="{D097A0F9-1EBD-4829-A1B8-F382F4E40D5B}" type="presParOf" srcId="{141357C5-C4FD-4BC7-8242-3466108F47B7}" destId="{15737FA6-6772-4270-BDF9-6A843DD0E7BC}" srcOrd="1" destOrd="0" presId="urn:microsoft.com/office/officeart/2005/8/layout/hList7"/>
    <dgm:cxn modelId="{5F1C7CFB-5A15-4F00-B951-541DCDF0CA90}" type="presParOf" srcId="{141357C5-C4FD-4BC7-8242-3466108F47B7}" destId="{6DD33C94-06C4-4F35-933E-4626169599FE}" srcOrd="2" destOrd="0" presId="urn:microsoft.com/office/officeart/2005/8/layout/hList7"/>
    <dgm:cxn modelId="{91415E8F-E9E5-4306-A2A6-F9AC780F754B}" type="presParOf" srcId="{141357C5-C4FD-4BC7-8242-3466108F47B7}" destId="{7FF91CCE-3489-4A3E-93EE-302768177FF1}" srcOrd="3" destOrd="0" presId="urn:microsoft.com/office/officeart/2005/8/layout/hList7"/>
    <dgm:cxn modelId="{BDC02E01-7CBF-4003-AF5D-39C506D9A553}" type="presParOf" srcId="{EE69F712-1941-43AB-90B4-57A812C42326}" destId="{A889D754-683F-4645-9C38-6EEC2B3B12E3}" srcOrd="1" destOrd="0" presId="urn:microsoft.com/office/officeart/2005/8/layout/hList7"/>
    <dgm:cxn modelId="{B8E6CB2B-8402-44C5-A63F-D94400FE587A}" type="presParOf" srcId="{EE69F712-1941-43AB-90B4-57A812C42326}" destId="{87F0A03C-1C99-4025-BE30-28BFE2C1BA7C}" srcOrd="2" destOrd="0" presId="urn:microsoft.com/office/officeart/2005/8/layout/hList7"/>
    <dgm:cxn modelId="{691939EA-E0B9-41FB-84CC-99217588947E}" type="presParOf" srcId="{87F0A03C-1C99-4025-BE30-28BFE2C1BA7C}" destId="{4D5DDD2B-E38E-42DD-BBB2-D6CCBAF7D1A9}" srcOrd="0" destOrd="0" presId="urn:microsoft.com/office/officeart/2005/8/layout/hList7"/>
    <dgm:cxn modelId="{29357B2B-51BA-4CCD-9DBA-BB54688BB5DA}" type="presParOf" srcId="{87F0A03C-1C99-4025-BE30-28BFE2C1BA7C}" destId="{C8DAB142-2B58-4F77-AD71-65CD6100835D}" srcOrd="1" destOrd="0" presId="urn:microsoft.com/office/officeart/2005/8/layout/hList7"/>
    <dgm:cxn modelId="{92FEB639-71D4-4CA1-8A19-6178135C933B}" type="presParOf" srcId="{87F0A03C-1C99-4025-BE30-28BFE2C1BA7C}" destId="{71055879-942C-43F6-99F9-FC4E5CA4DB3B}" srcOrd="2" destOrd="0" presId="urn:microsoft.com/office/officeart/2005/8/layout/hList7"/>
    <dgm:cxn modelId="{8E80E1F9-8811-4068-8270-5DE1EACFBF2C}" type="presParOf" srcId="{87F0A03C-1C99-4025-BE30-28BFE2C1BA7C}" destId="{F09E89A8-3E9B-4498-A7BD-AEC262F634B0}" srcOrd="3" destOrd="0" presId="urn:microsoft.com/office/officeart/2005/8/layout/hList7"/>
    <dgm:cxn modelId="{33873229-D734-4E36-982A-5AF8890854E6}" type="presParOf" srcId="{EE69F712-1941-43AB-90B4-57A812C42326}" destId="{55FA2A8A-DB26-4798-83A7-74A58DA3B357}" srcOrd="3" destOrd="0" presId="urn:microsoft.com/office/officeart/2005/8/layout/hList7"/>
    <dgm:cxn modelId="{E8B5A55F-B3FC-4AB4-8F39-8D14624F43DD}" type="presParOf" srcId="{EE69F712-1941-43AB-90B4-57A812C42326}" destId="{91B53419-24C6-493B-B70A-723145E6CF98}" srcOrd="4" destOrd="0" presId="urn:microsoft.com/office/officeart/2005/8/layout/hList7"/>
    <dgm:cxn modelId="{AC5983DC-D693-4A01-8F51-F30353796099}" type="presParOf" srcId="{91B53419-24C6-493B-B70A-723145E6CF98}" destId="{594E1717-016A-43A2-A933-B6DA8CA1D440}" srcOrd="0" destOrd="0" presId="urn:microsoft.com/office/officeart/2005/8/layout/hList7"/>
    <dgm:cxn modelId="{4D121D95-08FE-4FD2-9966-323788E4C602}" type="presParOf" srcId="{91B53419-24C6-493B-B70A-723145E6CF98}" destId="{AB2D7DB1-530B-4CE0-90C0-080EA707B842}" srcOrd="1" destOrd="0" presId="urn:microsoft.com/office/officeart/2005/8/layout/hList7"/>
    <dgm:cxn modelId="{1A2FFA79-BC9B-4F50-A7E2-FA683FE88F8E}" type="presParOf" srcId="{91B53419-24C6-493B-B70A-723145E6CF98}" destId="{626491BE-3DB4-443C-8685-199539F926CA}" srcOrd="2" destOrd="0" presId="urn:microsoft.com/office/officeart/2005/8/layout/hList7"/>
    <dgm:cxn modelId="{93C64EFB-0793-4E0E-B13B-05F71FD49613}" type="presParOf" srcId="{91B53419-24C6-493B-B70A-723145E6CF98}" destId="{55EAA3DB-F42C-4AD8-BF8F-8305C74C45B0}" srcOrd="3" destOrd="0" presId="urn:microsoft.com/office/officeart/2005/8/layout/hLis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A9DF9F-4BB9-4240-8B33-FA1A71F17A94}" type="doc">
      <dgm:prSet loTypeId="urn:microsoft.com/office/officeart/2005/8/layout/cycle3" loCatId="cycle" qsTypeId="urn:microsoft.com/office/officeart/2005/8/quickstyle/simple4" qsCatId="simple" csTypeId="urn:microsoft.com/office/officeart/2005/8/colors/accent3_2" csCatId="accent3"/>
      <dgm:spPr/>
      <dgm:t>
        <a:bodyPr/>
        <a:lstStyle/>
        <a:p>
          <a:endParaRPr lang="en-US"/>
        </a:p>
      </dgm:t>
    </dgm:pt>
    <dgm:pt modelId="{D566D7F5-EEB5-4751-8522-B6C7C63C81DB}">
      <dgm:prSet/>
      <dgm:spPr/>
      <dgm:t>
        <a:bodyPr/>
        <a:lstStyle/>
        <a:p>
          <a:r>
            <a:rPr lang="vi-VN"/>
            <a:t>Môi trường kinh doanh lành mạnh là điều kiện cần thiết cho việc hình thành lựclượng doanh nhân. </a:t>
          </a:r>
          <a:endParaRPr lang="en-US"/>
        </a:p>
      </dgm:t>
    </dgm:pt>
    <dgm:pt modelId="{E3990410-901C-4392-94C3-1831417A9AA2}" type="parTrans" cxnId="{961AF9E8-DCAB-491E-83B3-61185E619256}">
      <dgm:prSet/>
      <dgm:spPr/>
      <dgm:t>
        <a:bodyPr/>
        <a:lstStyle/>
        <a:p>
          <a:endParaRPr lang="en-US"/>
        </a:p>
      </dgm:t>
    </dgm:pt>
    <dgm:pt modelId="{CDFC306C-4629-4324-A1EF-BE278C3F4D24}" type="sibTrans" cxnId="{961AF9E8-DCAB-491E-83B3-61185E619256}">
      <dgm:prSet/>
      <dgm:spPr/>
      <dgm:t>
        <a:bodyPr/>
        <a:lstStyle/>
        <a:p>
          <a:endParaRPr lang="en-US"/>
        </a:p>
      </dgm:t>
    </dgm:pt>
    <dgm:pt modelId="{ACF61A83-E80F-4B24-9E6C-EE24FC25405E}">
      <dgm:prSet/>
      <dgm:spPr/>
      <dgm:t>
        <a:bodyPr/>
        <a:lstStyle/>
        <a:p>
          <a:r>
            <a:rPr lang="vi-VN" i="1"/>
            <a:t>Môi trường này cần được bảo vệ bởi một hệ thống pháp lý rõ ràng, công</a:t>
          </a:r>
          <a:r>
            <a:rPr lang="en-US" i="1"/>
            <a:t> </a:t>
          </a:r>
          <a:r>
            <a:rPr lang="vi-VN" i="1"/>
            <a:t>bằng</a:t>
          </a:r>
          <a:r>
            <a:rPr lang="vi-VN"/>
            <a:t> </a:t>
          </a:r>
          <a:br>
            <a:rPr lang="vi-VN"/>
          </a:br>
          <a:endParaRPr lang="en-US"/>
        </a:p>
      </dgm:t>
    </dgm:pt>
    <dgm:pt modelId="{6F41F869-54C3-48E4-8DD1-8473884AC621}" type="parTrans" cxnId="{12227CEC-E01F-44AF-AD01-BB4210E84AA9}">
      <dgm:prSet/>
      <dgm:spPr/>
      <dgm:t>
        <a:bodyPr/>
        <a:lstStyle/>
        <a:p>
          <a:endParaRPr lang="en-US"/>
        </a:p>
      </dgm:t>
    </dgm:pt>
    <dgm:pt modelId="{66BA5596-B8D7-4D45-8C49-CC3B3D5F6227}" type="sibTrans" cxnId="{12227CEC-E01F-44AF-AD01-BB4210E84AA9}">
      <dgm:prSet/>
      <dgm:spPr/>
      <dgm:t>
        <a:bodyPr/>
        <a:lstStyle/>
        <a:p>
          <a:endParaRPr lang="en-US"/>
        </a:p>
      </dgm:t>
    </dgm:pt>
    <dgm:pt modelId="{1D8A4DF1-BD19-4F26-91EF-80C0CED99510}" type="pres">
      <dgm:prSet presAssocID="{E4A9DF9F-4BB9-4240-8B33-FA1A71F17A94}" presName="Name0" presStyleCnt="0">
        <dgm:presLayoutVars>
          <dgm:dir/>
          <dgm:resizeHandles val="exact"/>
        </dgm:presLayoutVars>
      </dgm:prSet>
      <dgm:spPr/>
    </dgm:pt>
    <dgm:pt modelId="{4F74CDDF-E921-48C5-92F7-537167C7263E}" type="pres">
      <dgm:prSet presAssocID="{E4A9DF9F-4BB9-4240-8B33-FA1A71F17A94}" presName="node1" presStyleLbl="node1" presStyleIdx="0" presStyleCnt="2">
        <dgm:presLayoutVars>
          <dgm:bulletEnabled val="1"/>
        </dgm:presLayoutVars>
      </dgm:prSet>
      <dgm:spPr/>
    </dgm:pt>
    <dgm:pt modelId="{FB6EF53E-F9E4-4E86-A07F-8E19E091A4CD}" type="pres">
      <dgm:prSet presAssocID="{E4A9DF9F-4BB9-4240-8B33-FA1A71F17A94}" presName="sibTrans" presStyleLbl="bgShp" presStyleIdx="0" presStyleCnt="1"/>
      <dgm:spPr/>
    </dgm:pt>
    <dgm:pt modelId="{48B3E71B-F0F7-4832-8A7D-2DE10E473E4D}" type="pres">
      <dgm:prSet presAssocID="{E4A9DF9F-4BB9-4240-8B33-FA1A71F17A94}" presName="node2" presStyleLbl="node1" presStyleIdx="1" presStyleCnt="2">
        <dgm:presLayoutVars>
          <dgm:bulletEnabled val="1"/>
        </dgm:presLayoutVars>
      </dgm:prSet>
      <dgm:spPr/>
    </dgm:pt>
    <dgm:pt modelId="{67A23236-E6C6-4131-A807-5B0B3623952B}" type="pres">
      <dgm:prSet presAssocID="{E4A9DF9F-4BB9-4240-8B33-FA1A71F17A94}" presName="sp1" presStyleCnt="0"/>
      <dgm:spPr/>
    </dgm:pt>
    <dgm:pt modelId="{D83D6B1A-EADB-4FDF-ABAC-F01388D14613}" type="pres">
      <dgm:prSet presAssocID="{E4A9DF9F-4BB9-4240-8B33-FA1A71F17A94}" presName="sp2" presStyleCnt="0"/>
      <dgm:spPr/>
    </dgm:pt>
  </dgm:ptLst>
  <dgm:cxnLst>
    <dgm:cxn modelId="{F5785724-A437-4D85-B453-8724B726BEC8}" type="presOf" srcId="{E4A9DF9F-4BB9-4240-8B33-FA1A71F17A94}" destId="{1D8A4DF1-BD19-4F26-91EF-80C0CED99510}" srcOrd="0" destOrd="0" presId="urn:microsoft.com/office/officeart/2005/8/layout/cycle3"/>
    <dgm:cxn modelId="{15DEE946-3E95-4B9B-8FB4-B1F5AFFBCBA3}" type="presOf" srcId="{D566D7F5-EEB5-4751-8522-B6C7C63C81DB}" destId="{4F74CDDF-E921-48C5-92F7-537167C7263E}" srcOrd="0" destOrd="0" presId="urn:microsoft.com/office/officeart/2005/8/layout/cycle3"/>
    <dgm:cxn modelId="{779B8AB8-7828-4371-866E-243CD1B944F2}" type="presOf" srcId="{ACF61A83-E80F-4B24-9E6C-EE24FC25405E}" destId="{48B3E71B-F0F7-4832-8A7D-2DE10E473E4D}" srcOrd="0" destOrd="0" presId="urn:microsoft.com/office/officeart/2005/8/layout/cycle3"/>
    <dgm:cxn modelId="{9AC81AE6-9AD5-4671-9055-9EE01702949C}" type="presOf" srcId="{CDFC306C-4629-4324-A1EF-BE278C3F4D24}" destId="{FB6EF53E-F9E4-4E86-A07F-8E19E091A4CD}" srcOrd="0" destOrd="0" presId="urn:microsoft.com/office/officeart/2005/8/layout/cycle3"/>
    <dgm:cxn modelId="{961AF9E8-DCAB-491E-83B3-61185E619256}" srcId="{E4A9DF9F-4BB9-4240-8B33-FA1A71F17A94}" destId="{D566D7F5-EEB5-4751-8522-B6C7C63C81DB}" srcOrd="0" destOrd="0" parTransId="{E3990410-901C-4392-94C3-1831417A9AA2}" sibTransId="{CDFC306C-4629-4324-A1EF-BE278C3F4D24}"/>
    <dgm:cxn modelId="{12227CEC-E01F-44AF-AD01-BB4210E84AA9}" srcId="{E4A9DF9F-4BB9-4240-8B33-FA1A71F17A94}" destId="{ACF61A83-E80F-4B24-9E6C-EE24FC25405E}" srcOrd="1" destOrd="0" parTransId="{6F41F869-54C3-48E4-8DD1-8473884AC621}" sibTransId="{66BA5596-B8D7-4D45-8C49-CC3B3D5F6227}"/>
    <dgm:cxn modelId="{F99207B1-43A9-49E4-B992-B954554D18AD}" type="presParOf" srcId="{1D8A4DF1-BD19-4F26-91EF-80C0CED99510}" destId="{4F74CDDF-E921-48C5-92F7-537167C7263E}" srcOrd="0" destOrd="0" presId="urn:microsoft.com/office/officeart/2005/8/layout/cycle3"/>
    <dgm:cxn modelId="{66CCB202-0C53-4D44-83EC-F8CF526FD81F}" type="presParOf" srcId="{1D8A4DF1-BD19-4F26-91EF-80C0CED99510}" destId="{FB6EF53E-F9E4-4E86-A07F-8E19E091A4CD}" srcOrd="1" destOrd="0" presId="urn:microsoft.com/office/officeart/2005/8/layout/cycle3"/>
    <dgm:cxn modelId="{6A1979F9-6E87-4A31-82D5-02375D657632}" type="presParOf" srcId="{1D8A4DF1-BD19-4F26-91EF-80C0CED99510}" destId="{48B3E71B-F0F7-4832-8A7D-2DE10E473E4D}" srcOrd="2" destOrd="0" presId="urn:microsoft.com/office/officeart/2005/8/layout/cycle3"/>
    <dgm:cxn modelId="{BC99E48D-A624-4FE9-A12B-50403ED0E7F0}" type="presParOf" srcId="{1D8A4DF1-BD19-4F26-91EF-80C0CED99510}" destId="{67A23236-E6C6-4131-A807-5B0B3623952B}" srcOrd="3" destOrd="0" presId="urn:microsoft.com/office/officeart/2005/8/layout/cycle3"/>
    <dgm:cxn modelId="{20320EE5-00AB-4EBF-89B8-592307199450}" type="presParOf" srcId="{1D8A4DF1-BD19-4F26-91EF-80C0CED99510}" destId="{D83D6B1A-EADB-4FDF-ABAC-F01388D14613}" srcOrd="4"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9110FEB-FDE5-46D1-9E7C-1CC5EEFF533B}" type="doc">
      <dgm:prSet loTypeId="urn:microsoft.com/office/officeart/2005/8/layout/matrix3" loCatId="matrix" qsTypeId="urn:microsoft.com/office/officeart/2005/8/quickstyle/simple1" qsCatId="simple" csTypeId="urn:microsoft.com/office/officeart/2005/8/colors/accent2_2" csCatId="accent2"/>
      <dgm:spPr/>
      <dgm:t>
        <a:bodyPr/>
        <a:lstStyle/>
        <a:p>
          <a:endParaRPr lang="en-US"/>
        </a:p>
      </dgm:t>
    </dgm:pt>
    <dgm:pt modelId="{E952BB01-FBC2-4692-812B-871BB235277B}">
      <dgm:prSet/>
      <dgm:spPr/>
      <dgm:t>
        <a:bodyPr/>
        <a:lstStyle/>
        <a:p>
          <a:r>
            <a:rPr lang="en-US"/>
            <a:t>Năng lực của doanh nhân</a:t>
          </a:r>
        </a:p>
      </dgm:t>
    </dgm:pt>
    <dgm:pt modelId="{19B8F0B4-1F20-4100-B311-85BF52F8001B}" type="parTrans" cxnId="{5DF0B356-DB05-4E64-BB04-F3393CD7DF1B}">
      <dgm:prSet/>
      <dgm:spPr/>
      <dgm:t>
        <a:bodyPr/>
        <a:lstStyle/>
        <a:p>
          <a:endParaRPr lang="en-US"/>
        </a:p>
      </dgm:t>
    </dgm:pt>
    <dgm:pt modelId="{0D41BC4F-2F07-4960-824F-20C6B1CC2853}" type="sibTrans" cxnId="{5DF0B356-DB05-4E64-BB04-F3393CD7DF1B}">
      <dgm:prSet/>
      <dgm:spPr/>
      <dgm:t>
        <a:bodyPr/>
        <a:lstStyle/>
        <a:p>
          <a:endParaRPr lang="en-US"/>
        </a:p>
      </dgm:t>
    </dgm:pt>
    <dgm:pt modelId="{6187E025-B9F6-4C0B-BE01-8247F5F492CB}">
      <dgm:prSet/>
      <dgm:spPr/>
      <dgm:t>
        <a:bodyPr/>
        <a:lstStyle/>
        <a:p>
          <a:r>
            <a:rPr lang="en-US"/>
            <a:t>Tố chất doanh nhân</a:t>
          </a:r>
        </a:p>
      </dgm:t>
    </dgm:pt>
    <dgm:pt modelId="{861BB255-EB45-4576-A836-744B31B1BE3C}" type="parTrans" cxnId="{E6972730-40B3-4CA4-BB4B-AAD0C8980A0F}">
      <dgm:prSet/>
      <dgm:spPr/>
      <dgm:t>
        <a:bodyPr/>
        <a:lstStyle/>
        <a:p>
          <a:endParaRPr lang="en-US"/>
        </a:p>
      </dgm:t>
    </dgm:pt>
    <dgm:pt modelId="{322657CF-2216-402B-B8A3-0753BF596A22}" type="sibTrans" cxnId="{E6972730-40B3-4CA4-BB4B-AAD0C8980A0F}">
      <dgm:prSet/>
      <dgm:spPr/>
      <dgm:t>
        <a:bodyPr/>
        <a:lstStyle/>
        <a:p>
          <a:endParaRPr lang="en-US"/>
        </a:p>
      </dgm:t>
    </dgm:pt>
    <dgm:pt modelId="{91CCC48E-9679-4D6F-82C0-B5EFFD0B548D}">
      <dgm:prSet/>
      <dgm:spPr/>
      <dgm:t>
        <a:bodyPr/>
        <a:lstStyle/>
        <a:p>
          <a:r>
            <a:rPr lang="en-US"/>
            <a:t>Đạo đức doanh nhân</a:t>
          </a:r>
        </a:p>
      </dgm:t>
    </dgm:pt>
    <dgm:pt modelId="{6E97C313-FF87-408A-836F-FDD45E14FA0D}" type="parTrans" cxnId="{6A29727C-EC6C-4A95-B041-EC2D9F5B98CA}">
      <dgm:prSet/>
      <dgm:spPr/>
      <dgm:t>
        <a:bodyPr/>
        <a:lstStyle/>
        <a:p>
          <a:endParaRPr lang="en-US"/>
        </a:p>
      </dgm:t>
    </dgm:pt>
    <dgm:pt modelId="{1357AC8D-307A-4666-85D3-05A7541E9231}" type="sibTrans" cxnId="{6A29727C-EC6C-4A95-B041-EC2D9F5B98CA}">
      <dgm:prSet/>
      <dgm:spPr/>
      <dgm:t>
        <a:bodyPr/>
        <a:lstStyle/>
        <a:p>
          <a:endParaRPr lang="en-US"/>
        </a:p>
      </dgm:t>
    </dgm:pt>
    <dgm:pt modelId="{EAC4CB4A-2CAB-4C3F-93F7-3B8311030F52}">
      <dgm:prSet/>
      <dgm:spPr/>
      <dgm:t>
        <a:bodyPr/>
        <a:lstStyle/>
        <a:p>
          <a:r>
            <a:rPr lang="en-US"/>
            <a:t>Phong cách doanh nhân</a:t>
          </a:r>
        </a:p>
      </dgm:t>
    </dgm:pt>
    <dgm:pt modelId="{6F21B770-6FA8-4A40-A8D9-1A2E8BBAE729}" type="parTrans" cxnId="{E4A3286B-A7F5-4681-B63E-B0AB6611027A}">
      <dgm:prSet/>
      <dgm:spPr/>
      <dgm:t>
        <a:bodyPr/>
        <a:lstStyle/>
        <a:p>
          <a:endParaRPr lang="en-US"/>
        </a:p>
      </dgm:t>
    </dgm:pt>
    <dgm:pt modelId="{F525C55A-47A5-4745-BF0A-1259B2EC92FB}" type="sibTrans" cxnId="{E4A3286B-A7F5-4681-B63E-B0AB6611027A}">
      <dgm:prSet/>
      <dgm:spPr/>
      <dgm:t>
        <a:bodyPr/>
        <a:lstStyle/>
        <a:p>
          <a:endParaRPr lang="en-US"/>
        </a:p>
      </dgm:t>
    </dgm:pt>
    <dgm:pt modelId="{583C70B6-52E3-4C31-8AD6-2335AC7E0512}" type="pres">
      <dgm:prSet presAssocID="{89110FEB-FDE5-46D1-9E7C-1CC5EEFF533B}" presName="matrix" presStyleCnt="0">
        <dgm:presLayoutVars>
          <dgm:chMax val="1"/>
          <dgm:dir/>
          <dgm:resizeHandles val="exact"/>
        </dgm:presLayoutVars>
      </dgm:prSet>
      <dgm:spPr/>
    </dgm:pt>
    <dgm:pt modelId="{7030834B-D750-4C1D-9E00-64BD3CF84DBE}" type="pres">
      <dgm:prSet presAssocID="{89110FEB-FDE5-46D1-9E7C-1CC5EEFF533B}" presName="diamond" presStyleLbl="bgShp" presStyleIdx="0" presStyleCnt="1"/>
      <dgm:spPr/>
    </dgm:pt>
    <dgm:pt modelId="{5AF8F2CC-6DBC-46BA-A2FB-D92745CAC635}" type="pres">
      <dgm:prSet presAssocID="{89110FEB-FDE5-46D1-9E7C-1CC5EEFF533B}" presName="quad1" presStyleLbl="node1" presStyleIdx="0" presStyleCnt="4">
        <dgm:presLayoutVars>
          <dgm:chMax val="0"/>
          <dgm:chPref val="0"/>
          <dgm:bulletEnabled val="1"/>
        </dgm:presLayoutVars>
      </dgm:prSet>
      <dgm:spPr/>
    </dgm:pt>
    <dgm:pt modelId="{B04A6240-4D92-4057-BFF2-F2DD6C10CFC3}" type="pres">
      <dgm:prSet presAssocID="{89110FEB-FDE5-46D1-9E7C-1CC5EEFF533B}" presName="quad2" presStyleLbl="node1" presStyleIdx="1" presStyleCnt="4">
        <dgm:presLayoutVars>
          <dgm:chMax val="0"/>
          <dgm:chPref val="0"/>
          <dgm:bulletEnabled val="1"/>
        </dgm:presLayoutVars>
      </dgm:prSet>
      <dgm:spPr/>
    </dgm:pt>
    <dgm:pt modelId="{8C79091A-B9DE-4070-864F-1DF796CEBEE1}" type="pres">
      <dgm:prSet presAssocID="{89110FEB-FDE5-46D1-9E7C-1CC5EEFF533B}" presName="quad3" presStyleLbl="node1" presStyleIdx="2" presStyleCnt="4">
        <dgm:presLayoutVars>
          <dgm:chMax val="0"/>
          <dgm:chPref val="0"/>
          <dgm:bulletEnabled val="1"/>
        </dgm:presLayoutVars>
      </dgm:prSet>
      <dgm:spPr/>
    </dgm:pt>
    <dgm:pt modelId="{DEDC37B3-8C0D-4CE2-8887-D3FF9DB7E9DD}" type="pres">
      <dgm:prSet presAssocID="{89110FEB-FDE5-46D1-9E7C-1CC5EEFF533B}" presName="quad4" presStyleLbl="node1" presStyleIdx="3" presStyleCnt="4">
        <dgm:presLayoutVars>
          <dgm:chMax val="0"/>
          <dgm:chPref val="0"/>
          <dgm:bulletEnabled val="1"/>
        </dgm:presLayoutVars>
      </dgm:prSet>
      <dgm:spPr/>
    </dgm:pt>
  </dgm:ptLst>
  <dgm:cxnLst>
    <dgm:cxn modelId="{F443430E-AAD2-4BEF-A11A-F2C6D33FD288}" type="presOf" srcId="{89110FEB-FDE5-46D1-9E7C-1CC5EEFF533B}" destId="{583C70B6-52E3-4C31-8AD6-2335AC7E0512}" srcOrd="0" destOrd="0" presId="urn:microsoft.com/office/officeart/2005/8/layout/matrix3"/>
    <dgm:cxn modelId="{E6972730-40B3-4CA4-BB4B-AAD0C8980A0F}" srcId="{89110FEB-FDE5-46D1-9E7C-1CC5EEFF533B}" destId="{6187E025-B9F6-4C0B-BE01-8247F5F492CB}" srcOrd="1" destOrd="0" parTransId="{861BB255-EB45-4576-A836-744B31B1BE3C}" sibTransId="{322657CF-2216-402B-B8A3-0753BF596A22}"/>
    <dgm:cxn modelId="{E05F2C38-00D6-43DF-B463-49B036E6E36C}" type="presOf" srcId="{91CCC48E-9679-4D6F-82C0-B5EFFD0B548D}" destId="{8C79091A-B9DE-4070-864F-1DF796CEBEE1}" srcOrd="0" destOrd="0" presId="urn:microsoft.com/office/officeart/2005/8/layout/matrix3"/>
    <dgm:cxn modelId="{E4A3286B-A7F5-4681-B63E-B0AB6611027A}" srcId="{89110FEB-FDE5-46D1-9E7C-1CC5EEFF533B}" destId="{EAC4CB4A-2CAB-4C3F-93F7-3B8311030F52}" srcOrd="3" destOrd="0" parTransId="{6F21B770-6FA8-4A40-A8D9-1A2E8BBAE729}" sibTransId="{F525C55A-47A5-4745-BF0A-1259B2EC92FB}"/>
    <dgm:cxn modelId="{CEB45374-5BFC-4E0B-93D2-04BB0777CD17}" type="presOf" srcId="{EAC4CB4A-2CAB-4C3F-93F7-3B8311030F52}" destId="{DEDC37B3-8C0D-4CE2-8887-D3FF9DB7E9DD}" srcOrd="0" destOrd="0" presId="urn:microsoft.com/office/officeart/2005/8/layout/matrix3"/>
    <dgm:cxn modelId="{5DF0B356-DB05-4E64-BB04-F3393CD7DF1B}" srcId="{89110FEB-FDE5-46D1-9E7C-1CC5EEFF533B}" destId="{E952BB01-FBC2-4692-812B-871BB235277B}" srcOrd="0" destOrd="0" parTransId="{19B8F0B4-1F20-4100-B311-85BF52F8001B}" sibTransId="{0D41BC4F-2F07-4960-824F-20C6B1CC2853}"/>
    <dgm:cxn modelId="{6A29727C-EC6C-4A95-B041-EC2D9F5B98CA}" srcId="{89110FEB-FDE5-46D1-9E7C-1CC5EEFF533B}" destId="{91CCC48E-9679-4D6F-82C0-B5EFFD0B548D}" srcOrd="2" destOrd="0" parTransId="{6E97C313-FF87-408A-836F-FDD45E14FA0D}" sibTransId="{1357AC8D-307A-4666-85D3-05A7541E9231}"/>
    <dgm:cxn modelId="{84BF138F-CE6C-4EAC-AEC9-4BEC194756FE}" type="presOf" srcId="{E952BB01-FBC2-4692-812B-871BB235277B}" destId="{5AF8F2CC-6DBC-46BA-A2FB-D92745CAC635}" srcOrd="0" destOrd="0" presId="urn:microsoft.com/office/officeart/2005/8/layout/matrix3"/>
    <dgm:cxn modelId="{99736FDF-88E4-474E-9A63-99BBC9DD3602}" type="presOf" srcId="{6187E025-B9F6-4C0B-BE01-8247F5F492CB}" destId="{B04A6240-4D92-4057-BFF2-F2DD6C10CFC3}" srcOrd="0" destOrd="0" presId="urn:microsoft.com/office/officeart/2005/8/layout/matrix3"/>
    <dgm:cxn modelId="{0F179E8F-803A-4AF4-8534-189B6684CEE7}" type="presParOf" srcId="{583C70B6-52E3-4C31-8AD6-2335AC7E0512}" destId="{7030834B-D750-4C1D-9E00-64BD3CF84DBE}" srcOrd="0" destOrd="0" presId="urn:microsoft.com/office/officeart/2005/8/layout/matrix3"/>
    <dgm:cxn modelId="{9DFC31A4-E7FE-40D6-A207-EB56C046C2AC}" type="presParOf" srcId="{583C70B6-52E3-4C31-8AD6-2335AC7E0512}" destId="{5AF8F2CC-6DBC-46BA-A2FB-D92745CAC635}" srcOrd="1" destOrd="0" presId="urn:microsoft.com/office/officeart/2005/8/layout/matrix3"/>
    <dgm:cxn modelId="{FD6F589E-C83E-4C5B-982F-A9DD159A1435}" type="presParOf" srcId="{583C70B6-52E3-4C31-8AD6-2335AC7E0512}" destId="{B04A6240-4D92-4057-BFF2-F2DD6C10CFC3}" srcOrd="2" destOrd="0" presId="urn:microsoft.com/office/officeart/2005/8/layout/matrix3"/>
    <dgm:cxn modelId="{10E2B822-5FC9-44EC-8E5F-A15CCF644EBD}" type="presParOf" srcId="{583C70B6-52E3-4C31-8AD6-2335AC7E0512}" destId="{8C79091A-B9DE-4070-864F-1DF796CEBEE1}" srcOrd="3" destOrd="0" presId="urn:microsoft.com/office/officeart/2005/8/layout/matrix3"/>
    <dgm:cxn modelId="{E63FF521-F930-4956-BBAB-39457ED7E44F}" type="presParOf" srcId="{583C70B6-52E3-4C31-8AD6-2335AC7E0512}" destId="{DEDC37B3-8C0D-4CE2-8887-D3FF9DB7E9DD}"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5D5528A-CB81-41F3-BE28-9D2B8D18D69A}"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US"/>
        </a:p>
      </dgm:t>
    </dgm:pt>
    <dgm:pt modelId="{975AA6FA-5D9B-4070-8736-B4AD9F471FF1}">
      <dgm:prSet/>
      <dgm:spPr/>
      <dgm:t>
        <a:bodyPr/>
        <a:lstStyle/>
        <a:p>
          <a:r>
            <a:rPr lang="en-US"/>
            <a:t>Chuyên môn</a:t>
          </a:r>
        </a:p>
      </dgm:t>
    </dgm:pt>
    <dgm:pt modelId="{429BFB97-2AB0-4812-9BBC-B5FEEE087EE6}" type="parTrans" cxnId="{BBEA28FA-0426-4DC7-8054-DC8FAFBFEC28}">
      <dgm:prSet/>
      <dgm:spPr/>
      <dgm:t>
        <a:bodyPr/>
        <a:lstStyle/>
        <a:p>
          <a:endParaRPr lang="en-US"/>
        </a:p>
      </dgm:t>
    </dgm:pt>
    <dgm:pt modelId="{135331ED-B6EC-45CB-843B-EC323B8A3CBB}" type="sibTrans" cxnId="{BBEA28FA-0426-4DC7-8054-DC8FAFBFEC28}">
      <dgm:prSet/>
      <dgm:spPr/>
      <dgm:t>
        <a:bodyPr/>
        <a:lstStyle/>
        <a:p>
          <a:endParaRPr lang="en-US"/>
        </a:p>
      </dgm:t>
    </dgm:pt>
    <dgm:pt modelId="{19353B34-9B77-49E2-9F5D-E6B6E724B049}">
      <dgm:prSet/>
      <dgm:spPr/>
      <dgm:t>
        <a:bodyPr/>
        <a:lstStyle/>
        <a:p>
          <a:r>
            <a:rPr lang="en-US" dirty="0" err="1"/>
            <a:t>Năng</a:t>
          </a:r>
          <a:r>
            <a:rPr lang="en-US" dirty="0"/>
            <a:t> </a:t>
          </a:r>
          <a:r>
            <a:rPr lang="en-US" dirty="0" err="1"/>
            <a:t>lực</a:t>
          </a:r>
          <a:r>
            <a:rPr lang="en-US" dirty="0"/>
            <a:t> </a:t>
          </a:r>
          <a:r>
            <a:rPr lang="en-US" dirty="0" err="1"/>
            <a:t>lãnh</a:t>
          </a:r>
          <a:r>
            <a:rPr lang="en-US" dirty="0"/>
            <a:t> </a:t>
          </a:r>
          <a:r>
            <a:rPr lang="en-US" dirty="0" err="1"/>
            <a:t>đạo</a:t>
          </a:r>
          <a:r>
            <a:rPr lang="en-US" dirty="0"/>
            <a:t> </a:t>
          </a:r>
        </a:p>
      </dgm:t>
    </dgm:pt>
    <dgm:pt modelId="{49E327C1-724B-415E-9C31-4EBF8A47A9F4}" type="parTrans" cxnId="{089DFE77-30DD-489C-A534-A84CF7B5A72B}">
      <dgm:prSet/>
      <dgm:spPr/>
      <dgm:t>
        <a:bodyPr/>
        <a:lstStyle/>
        <a:p>
          <a:endParaRPr lang="en-US"/>
        </a:p>
      </dgm:t>
    </dgm:pt>
    <dgm:pt modelId="{A0F4BE36-0353-42C4-8BC3-75A7D103DDFD}" type="sibTrans" cxnId="{089DFE77-30DD-489C-A534-A84CF7B5A72B}">
      <dgm:prSet/>
      <dgm:spPr/>
      <dgm:t>
        <a:bodyPr/>
        <a:lstStyle/>
        <a:p>
          <a:endParaRPr lang="en-US"/>
        </a:p>
      </dgm:t>
    </dgm:pt>
    <dgm:pt modelId="{20AF3BBC-FBD2-46E2-801A-0C2DD3274142}">
      <dgm:prSet/>
      <dgm:spPr/>
      <dgm:t>
        <a:bodyPr/>
        <a:lstStyle/>
        <a:p>
          <a:r>
            <a:rPr lang="en-US" dirty="0" err="1"/>
            <a:t>Trình</a:t>
          </a:r>
          <a:r>
            <a:rPr lang="en-US" dirty="0"/>
            <a:t> </a:t>
          </a:r>
          <a:r>
            <a:rPr lang="en-US" dirty="0" err="1"/>
            <a:t>độ</a:t>
          </a:r>
          <a:r>
            <a:rPr lang="en-US" dirty="0"/>
            <a:t> </a:t>
          </a:r>
          <a:r>
            <a:rPr lang="en-US" dirty="0" err="1"/>
            <a:t>quản</a:t>
          </a:r>
          <a:r>
            <a:rPr lang="en-US" dirty="0"/>
            <a:t> </a:t>
          </a:r>
          <a:r>
            <a:rPr lang="en-US" dirty="0" err="1"/>
            <a:t>lý</a:t>
          </a:r>
          <a:endParaRPr lang="en-US" dirty="0"/>
        </a:p>
      </dgm:t>
    </dgm:pt>
    <dgm:pt modelId="{D6E9790A-76F9-4920-B947-C4EC1C8D5715}" type="parTrans" cxnId="{7529F0D2-FF5C-4654-9163-7BFA58CA3406}">
      <dgm:prSet/>
      <dgm:spPr/>
      <dgm:t>
        <a:bodyPr/>
        <a:lstStyle/>
        <a:p>
          <a:endParaRPr lang="en-US"/>
        </a:p>
      </dgm:t>
    </dgm:pt>
    <dgm:pt modelId="{5D021937-1F26-4B80-A248-C656D2FDFB4B}" type="sibTrans" cxnId="{7529F0D2-FF5C-4654-9163-7BFA58CA3406}">
      <dgm:prSet/>
      <dgm:spPr/>
      <dgm:t>
        <a:bodyPr/>
        <a:lstStyle/>
        <a:p>
          <a:endParaRPr lang="en-US"/>
        </a:p>
      </dgm:t>
    </dgm:pt>
    <dgm:pt modelId="{9427A6E6-ADE8-4D53-AFC9-E0F0E099473E}" type="pres">
      <dgm:prSet presAssocID="{05D5528A-CB81-41F3-BE28-9D2B8D18D69A}" presName="CompostProcess" presStyleCnt="0">
        <dgm:presLayoutVars>
          <dgm:dir/>
          <dgm:resizeHandles val="exact"/>
        </dgm:presLayoutVars>
      </dgm:prSet>
      <dgm:spPr/>
    </dgm:pt>
    <dgm:pt modelId="{4ABF800E-E501-4DB2-8F5D-43D06A057956}" type="pres">
      <dgm:prSet presAssocID="{05D5528A-CB81-41F3-BE28-9D2B8D18D69A}" presName="arrow" presStyleLbl="bgShp" presStyleIdx="0" presStyleCnt="1"/>
      <dgm:spPr/>
    </dgm:pt>
    <dgm:pt modelId="{99AF64CA-4BEB-4468-A1F3-D56EDE7BDA1D}" type="pres">
      <dgm:prSet presAssocID="{05D5528A-CB81-41F3-BE28-9D2B8D18D69A}" presName="linearProcess" presStyleCnt="0"/>
      <dgm:spPr/>
    </dgm:pt>
    <dgm:pt modelId="{FF017B4F-9C20-4DFB-814A-EAB38C5D4D0B}" type="pres">
      <dgm:prSet presAssocID="{975AA6FA-5D9B-4070-8736-B4AD9F471FF1}" presName="textNode" presStyleLbl="node1" presStyleIdx="0" presStyleCnt="3">
        <dgm:presLayoutVars>
          <dgm:bulletEnabled val="1"/>
        </dgm:presLayoutVars>
      </dgm:prSet>
      <dgm:spPr/>
    </dgm:pt>
    <dgm:pt modelId="{E156E7BE-8E74-4577-87D1-35ABE1D254DB}" type="pres">
      <dgm:prSet presAssocID="{135331ED-B6EC-45CB-843B-EC323B8A3CBB}" presName="sibTrans" presStyleCnt="0"/>
      <dgm:spPr/>
    </dgm:pt>
    <dgm:pt modelId="{F5120B31-8E05-4A82-946F-B5E39885756F}" type="pres">
      <dgm:prSet presAssocID="{19353B34-9B77-49E2-9F5D-E6B6E724B049}" presName="textNode" presStyleLbl="node1" presStyleIdx="1" presStyleCnt="3">
        <dgm:presLayoutVars>
          <dgm:bulletEnabled val="1"/>
        </dgm:presLayoutVars>
      </dgm:prSet>
      <dgm:spPr/>
    </dgm:pt>
    <dgm:pt modelId="{563013AD-9308-41AF-81A0-F4B355030B2B}" type="pres">
      <dgm:prSet presAssocID="{A0F4BE36-0353-42C4-8BC3-75A7D103DDFD}" presName="sibTrans" presStyleCnt="0"/>
      <dgm:spPr/>
    </dgm:pt>
    <dgm:pt modelId="{3F073FD5-66DB-481E-9D57-AE82830DAC34}" type="pres">
      <dgm:prSet presAssocID="{20AF3BBC-FBD2-46E2-801A-0C2DD3274142}" presName="textNode" presStyleLbl="node1" presStyleIdx="2" presStyleCnt="3">
        <dgm:presLayoutVars>
          <dgm:bulletEnabled val="1"/>
        </dgm:presLayoutVars>
      </dgm:prSet>
      <dgm:spPr/>
    </dgm:pt>
  </dgm:ptLst>
  <dgm:cxnLst>
    <dgm:cxn modelId="{98E19E16-4CC6-4627-ADED-FB577BBE1901}" type="presOf" srcId="{20AF3BBC-FBD2-46E2-801A-0C2DD3274142}" destId="{3F073FD5-66DB-481E-9D57-AE82830DAC34}" srcOrd="0" destOrd="0" presId="urn:microsoft.com/office/officeart/2005/8/layout/hProcess9"/>
    <dgm:cxn modelId="{4AC0D31C-D507-459C-A1C2-D62F664C2DA7}" type="presOf" srcId="{19353B34-9B77-49E2-9F5D-E6B6E724B049}" destId="{F5120B31-8E05-4A82-946F-B5E39885756F}" srcOrd="0" destOrd="0" presId="urn:microsoft.com/office/officeart/2005/8/layout/hProcess9"/>
    <dgm:cxn modelId="{089DFE77-30DD-489C-A534-A84CF7B5A72B}" srcId="{05D5528A-CB81-41F3-BE28-9D2B8D18D69A}" destId="{19353B34-9B77-49E2-9F5D-E6B6E724B049}" srcOrd="1" destOrd="0" parTransId="{49E327C1-724B-415E-9C31-4EBF8A47A9F4}" sibTransId="{A0F4BE36-0353-42C4-8BC3-75A7D103DDFD}"/>
    <dgm:cxn modelId="{8A8D197D-E190-48AD-8EF8-3F47856D5C72}" type="presOf" srcId="{975AA6FA-5D9B-4070-8736-B4AD9F471FF1}" destId="{FF017B4F-9C20-4DFB-814A-EAB38C5D4D0B}" srcOrd="0" destOrd="0" presId="urn:microsoft.com/office/officeart/2005/8/layout/hProcess9"/>
    <dgm:cxn modelId="{649F62A0-BB93-419F-81B9-5C79A8C20FDA}" type="presOf" srcId="{05D5528A-CB81-41F3-BE28-9D2B8D18D69A}" destId="{9427A6E6-ADE8-4D53-AFC9-E0F0E099473E}" srcOrd="0" destOrd="0" presId="urn:microsoft.com/office/officeart/2005/8/layout/hProcess9"/>
    <dgm:cxn modelId="{7529F0D2-FF5C-4654-9163-7BFA58CA3406}" srcId="{05D5528A-CB81-41F3-BE28-9D2B8D18D69A}" destId="{20AF3BBC-FBD2-46E2-801A-0C2DD3274142}" srcOrd="2" destOrd="0" parTransId="{D6E9790A-76F9-4920-B947-C4EC1C8D5715}" sibTransId="{5D021937-1F26-4B80-A248-C656D2FDFB4B}"/>
    <dgm:cxn modelId="{BBEA28FA-0426-4DC7-8054-DC8FAFBFEC28}" srcId="{05D5528A-CB81-41F3-BE28-9D2B8D18D69A}" destId="{975AA6FA-5D9B-4070-8736-B4AD9F471FF1}" srcOrd="0" destOrd="0" parTransId="{429BFB97-2AB0-4812-9BBC-B5FEEE087EE6}" sibTransId="{135331ED-B6EC-45CB-843B-EC323B8A3CBB}"/>
    <dgm:cxn modelId="{00D5246A-A737-478A-B911-36566E17472A}" type="presParOf" srcId="{9427A6E6-ADE8-4D53-AFC9-E0F0E099473E}" destId="{4ABF800E-E501-4DB2-8F5D-43D06A057956}" srcOrd="0" destOrd="0" presId="urn:microsoft.com/office/officeart/2005/8/layout/hProcess9"/>
    <dgm:cxn modelId="{E44655A6-EACC-422C-9F35-EA32F5035F7C}" type="presParOf" srcId="{9427A6E6-ADE8-4D53-AFC9-E0F0E099473E}" destId="{99AF64CA-4BEB-4468-A1F3-D56EDE7BDA1D}" srcOrd="1" destOrd="0" presId="urn:microsoft.com/office/officeart/2005/8/layout/hProcess9"/>
    <dgm:cxn modelId="{FDDB8349-D7E1-44AC-AEA8-82C9EE16C226}" type="presParOf" srcId="{99AF64CA-4BEB-4468-A1F3-D56EDE7BDA1D}" destId="{FF017B4F-9C20-4DFB-814A-EAB38C5D4D0B}" srcOrd="0" destOrd="0" presId="urn:microsoft.com/office/officeart/2005/8/layout/hProcess9"/>
    <dgm:cxn modelId="{2CDADDF5-6AC3-417F-921B-08024E971AEF}" type="presParOf" srcId="{99AF64CA-4BEB-4468-A1F3-D56EDE7BDA1D}" destId="{E156E7BE-8E74-4577-87D1-35ABE1D254DB}" srcOrd="1" destOrd="0" presId="urn:microsoft.com/office/officeart/2005/8/layout/hProcess9"/>
    <dgm:cxn modelId="{A129CF29-9325-4770-B4DA-B4172829C407}" type="presParOf" srcId="{99AF64CA-4BEB-4468-A1F3-D56EDE7BDA1D}" destId="{F5120B31-8E05-4A82-946F-B5E39885756F}" srcOrd="2" destOrd="0" presId="urn:microsoft.com/office/officeart/2005/8/layout/hProcess9"/>
    <dgm:cxn modelId="{695D4816-FE89-4B6E-B4F6-8DB804CD4D4C}" type="presParOf" srcId="{99AF64CA-4BEB-4468-A1F3-D56EDE7BDA1D}" destId="{563013AD-9308-41AF-81A0-F4B355030B2B}" srcOrd="3" destOrd="0" presId="urn:microsoft.com/office/officeart/2005/8/layout/hProcess9"/>
    <dgm:cxn modelId="{982BA7EE-BD90-46B4-B037-A6BEF6AF58BB}" type="presParOf" srcId="{99AF64CA-4BEB-4468-A1F3-D56EDE7BDA1D}" destId="{3F073FD5-66DB-481E-9D57-AE82830DAC34}"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B1CD072-0B94-4610-821C-0BD5E173467C}"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BA9D201-01C1-46C8-804B-C10E4938F585}">
      <dgm:prSet/>
      <dgm:spPr/>
      <dgm:t>
        <a:bodyPr/>
        <a:lstStyle/>
        <a:p>
          <a:r>
            <a:rPr lang="vi-VN" b="1" dirty="0"/>
            <a:t>Trình độ chuyên môn của doanh nhân</a:t>
          </a:r>
          <a:r>
            <a:rPr lang="en-US" b="1" dirty="0"/>
            <a:t>:</a:t>
          </a:r>
          <a:r>
            <a:rPr lang="vi-VN" b="1" dirty="0"/>
            <a:t> </a:t>
          </a:r>
          <a:r>
            <a:rPr lang="vi-VN" dirty="0"/>
            <a:t>bao gồm bằng cấp chuyên môn, kiến thức xã</a:t>
          </a:r>
          <a:r>
            <a:rPr lang="en-US" dirty="0"/>
            <a:t> </a:t>
          </a:r>
          <a:r>
            <a:rPr lang="vi-VN" dirty="0"/>
            <a:t>hội, kiến thức kỹ thuật nghiệp vụ, kiến thức ngoại ngữ</a:t>
          </a:r>
          <a:r>
            <a:rPr lang="en-US" dirty="0"/>
            <a:t>, </a:t>
          </a:r>
          <a:r>
            <a:rPr lang="en-US" dirty="0" err="1"/>
            <a:t>và</a:t>
          </a:r>
          <a:r>
            <a:rPr lang="en-US" dirty="0"/>
            <a:t> </a:t>
          </a:r>
          <a:r>
            <a:rPr lang="vi-VN" dirty="0"/>
            <a:t>tổng hoà những hiểu</a:t>
          </a:r>
          <a:r>
            <a:rPr lang="en-US" dirty="0"/>
            <a:t> </a:t>
          </a:r>
          <a:r>
            <a:rPr lang="vi-VN" dirty="0"/>
            <a:t>biết, nhận thức, kỹ năng và khả năng giải quyết vấn đề của doanh nhân. Trình độ chuyên</a:t>
          </a:r>
          <a:r>
            <a:rPr lang="en-US" dirty="0"/>
            <a:t> </a:t>
          </a:r>
          <a:r>
            <a:rPr lang="vi-VN" dirty="0"/>
            <a:t>môn của doanh nhân là yếu tố quan trọng giúp doanh nhân giải quyết vấn đề trong điều hành</a:t>
          </a:r>
          <a:r>
            <a:rPr lang="en-US" dirty="0"/>
            <a:t> </a:t>
          </a:r>
          <a:r>
            <a:rPr lang="vi-VN" dirty="0"/>
            <a:t>công việc, thích ứng và luôn tìm giải pháp hợp lý với những vướng mắc có thể xảy ra. </a:t>
          </a:r>
          <a:endParaRPr lang="en-US" dirty="0"/>
        </a:p>
      </dgm:t>
    </dgm:pt>
    <dgm:pt modelId="{5C3FCFD2-EEAD-471F-A1F0-C99C86DD782E}" type="parTrans" cxnId="{6058B175-0349-463E-A612-5257A32799F5}">
      <dgm:prSet/>
      <dgm:spPr/>
      <dgm:t>
        <a:bodyPr/>
        <a:lstStyle/>
        <a:p>
          <a:endParaRPr lang="en-US"/>
        </a:p>
      </dgm:t>
    </dgm:pt>
    <dgm:pt modelId="{B72CC959-976A-4BB1-A5F9-3021E75C4A0B}" type="sibTrans" cxnId="{6058B175-0349-463E-A612-5257A32799F5}">
      <dgm:prSet/>
      <dgm:spPr/>
      <dgm:t>
        <a:bodyPr/>
        <a:lstStyle/>
        <a:p>
          <a:endParaRPr lang="en-US"/>
        </a:p>
      </dgm:t>
    </dgm:pt>
    <dgm:pt modelId="{0EB666FE-62C6-4DD1-AAC8-B5C28020FA38}">
      <dgm:prSet/>
      <dgm:spPr/>
      <dgm:t>
        <a:bodyPr/>
        <a:lstStyle/>
        <a:p>
          <a:r>
            <a:rPr lang="vi-VN" b="1" dirty="0"/>
            <a:t>Năng lực lãnh đạo</a:t>
          </a:r>
          <a:r>
            <a:rPr lang="en-US" b="1" dirty="0"/>
            <a:t>: </a:t>
          </a:r>
          <a:r>
            <a:rPr lang="vi-VN" dirty="0"/>
            <a:t>là khả năng định hướng và điều khiển người</a:t>
          </a:r>
          <a:r>
            <a:rPr lang="en-US" dirty="0"/>
            <a:t> </a:t>
          </a:r>
          <a:r>
            <a:rPr lang="vi-VN" dirty="0"/>
            <a:t>khác hành động để thực hiện những mục đích định. Lãnh đạo là khả năng gây ảnh hưởng</a:t>
          </a:r>
          <a:r>
            <a:rPr lang="en-US" dirty="0"/>
            <a:t> </a:t>
          </a:r>
          <a:r>
            <a:rPr lang="vi-VN" dirty="0"/>
            <a:t>với người khác, và khả năng buộc người khác phải hành động theo ý muốn của mình. Lãnh</a:t>
          </a:r>
          <a:r>
            <a:rPr lang="en-US" dirty="0"/>
            <a:t> </a:t>
          </a:r>
          <a:r>
            <a:rPr lang="vi-VN" dirty="0"/>
            <a:t>đạo là quá trình tác động đến con người để làm cho họ nhiệt tình, phấn đấu đạt được các</a:t>
          </a:r>
          <a:r>
            <a:rPr lang="en-US" dirty="0"/>
            <a:t> </a:t>
          </a:r>
          <a:r>
            <a:rPr lang="vi-VN" dirty="0"/>
            <a:t>mục tiêu của tổ chức. </a:t>
          </a:r>
          <a:endParaRPr lang="en-US" dirty="0"/>
        </a:p>
      </dgm:t>
    </dgm:pt>
    <dgm:pt modelId="{C4467C1B-9E83-46AB-B686-6542DA68E066}" type="parTrans" cxnId="{DE7621CA-4D96-4E1D-BB14-FED86483C5E2}">
      <dgm:prSet/>
      <dgm:spPr/>
      <dgm:t>
        <a:bodyPr/>
        <a:lstStyle/>
        <a:p>
          <a:endParaRPr lang="en-US"/>
        </a:p>
      </dgm:t>
    </dgm:pt>
    <dgm:pt modelId="{1FC54D78-0CA1-43DF-88C6-0D0D4EAFDD17}" type="sibTrans" cxnId="{DE7621CA-4D96-4E1D-BB14-FED86483C5E2}">
      <dgm:prSet/>
      <dgm:spPr/>
      <dgm:t>
        <a:bodyPr/>
        <a:lstStyle/>
        <a:p>
          <a:endParaRPr lang="en-US"/>
        </a:p>
      </dgm:t>
    </dgm:pt>
    <dgm:pt modelId="{98E5E7CC-2362-456E-A8C5-2ED002EFCAC5}">
      <dgm:prSet/>
      <dgm:spPr/>
      <dgm:t>
        <a:bodyPr/>
        <a:lstStyle/>
        <a:p>
          <a:r>
            <a:rPr lang="en-US" b="1" dirty="0" err="1"/>
            <a:t>Trình</a:t>
          </a:r>
          <a:r>
            <a:rPr lang="en-US" b="1" dirty="0"/>
            <a:t> </a:t>
          </a:r>
          <a:r>
            <a:rPr lang="en-US" b="1" dirty="0" err="1"/>
            <a:t>độ</a:t>
          </a:r>
          <a:r>
            <a:rPr lang="en-US" b="1" dirty="0"/>
            <a:t> </a:t>
          </a:r>
          <a:r>
            <a:rPr lang="en-US" b="1" dirty="0" err="1"/>
            <a:t>quản</a:t>
          </a:r>
          <a:r>
            <a:rPr lang="en-US" b="1" dirty="0"/>
            <a:t> </a:t>
          </a:r>
          <a:r>
            <a:rPr lang="en-US" b="1" dirty="0" err="1"/>
            <a:t>lý</a:t>
          </a:r>
          <a:r>
            <a:rPr lang="en-US" b="1" dirty="0"/>
            <a:t> </a:t>
          </a:r>
          <a:r>
            <a:rPr lang="en-US" b="1" dirty="0" err="1"/>
            <a:t>kinh</a:t>
          </a:r>
          <a:r>
            <a:rPr lang="en-US" b="1" dirty="0"/>
            <a:t> </a:t>
          </a:r>
          <a:r>
            <a:rPr lang="en-US" b="1" dirty="0" err="1"/>
            <a:t>doanh</a:t>
          </a:r>
          <a:r>
            <a:rPr lang="en-US" b="1" dirty="0"/>
            <a:t>: </a:t>
          </a:r>
          <a:r>
            <a:rPr lang="en-US" dirty="0" err="1"/>
            <a:t>giúp</a:t>
          </a:r>
          <a:r>
            <a:rPr lang="en-US" dirty="0"/>
            <a:t> </a:t>
          </a:r>
          <a:r>
            <a:rPr lang="en-US" dirty="0" err="1"/>
            <a:t>doanh</a:t>
          </a:r>
          <a:r>
            <a:rPr lang="en-US" dirty="0"/>
            <a:t> </a:t>
          </a:r>
          <a:r>
            <a:rPr lang="en-US" dirty="0" err="1"/>
            <a:t>nhân</a:t>
          </a:r>
          <a:r>
            <a:rPr lang="en-US" dirty="0"/>
            <a:t> </a:t>
          </a:r>
          <a:r>
            <a:rPr lang="en-US" dirty="0" err="1"/>
            <a:t>thực</a:t>
          </a:r>
          <a:r>
            <a:rPr lang="en-US" dirty="0"/>
            <a:t> </a:t>
          </a:r>
          <a:r>
            <a:rPr lang="en-US" dirty="0" err="1"/>
            <a:t>hiện</a:t>
          </a:r>
          <a:r>
            <a:rPr lang="en-US" dirty="0"/>
            <a:t> </a:t>
          </a:r>
          <a:r>
            <a:rPr lang="en-US" dirty="0" err="1"/>
            <a:t>đúng</a:t>
          </a:r>
          <a:r>
            <a:rPr lang="en-US" dirty="0"/>
            <a:t> </a:t>
          </a:r>
          <a:r>
            <a:rPr lang="en-US" dirty="0" err="1"/>
            <a:t>vai</a:t>
          </a:r>
          <a:r>
            <a:rPr lang="en-US" dirty="0"/>
            <a:t> </a:t>
          </a:r>
          <a:r>
            <a:rPr lang="en-US" dirty="0" err="1"/>
            <a:t>trò</a:t>
          </a:r>
          <a:r>
            <a:rPr lang="en-US" dirty="0"/>
            <a:t>, </a:t>
          </a:r>
          <a:r>
            <a:rPr lang="en-US" dirty="0" err="1"/>
            <a:t>chức</a:t>
          </a:r>
          <a:r>
            <a:rPr lang="en-US" dirty="0"/>
            <a:t> </a:t>
          </a:r>
          <a:r>
            <a:rPr lang="en-US" dirty="0" err="1"/>
            <a:t>năng</a:t>
          </a:r>
          <a:r>
            <a:rPr lang="en-US" dirty="0"/>
            <a:t>, </a:t>
          </a:r>
          <a:r>
            <a:rPr lang="en-US" dirty="0" err="1"/>
            <a:t>nhiệm</a:t>
          </a:r>
          <a:r>
            <a:rPr lang="en-US" dirty="0"/>
            <a:t> </a:t>
          </a:r>
          <a:r>
            <a:rPr lang="en-US" dirty="0" err="1"/>
            <a:t>vụ</a:t>
          </a:r>
          <a:r>
            <a:rPr lang="en-US" dirty="0"/>
            <a:t> </a:t>
          </a:r>
          <a:r>
            <a:rPr lang="en-US" dirty="0" err="1"/>
            <a:t>quản</a:t>
          </a:r>
          <a:r>
            <a:rPr lang="en-US" dirty="0"/>
            <a:t> </a:t>
          </a:r>
          <a:r>
            <a:rPr lang="en-US" dirty="0" err="1"/>
            <a:t>lý</a:t>
          </a:r>
          <a:r>
            <a:rPr lang="en-US" dirty="0"/>
            <a:t> </a:t>
          </a:r>
          <a:r>
            <a:rPr lang="en-US" dirty="0" err="1"/>
            <a:t>doanh</a:t>
          </a:r>
          <a:r>
            <a:rPr lang="en-US" dirty="0"/>
            <a:t> </a:t>
          </a:r>
          <a:r>
            <a:rPr lang="en-US" dirty="0" err="1"/>
            <a:t>nghiệp</a:t>
          </a:r>
          <a:r>
            <a:rPr lang="en-US" dirty="0"/>
            <a:t> </a:t>
          </a:r>
          <a:r>
            <a:rPr lang="en-US" dirty="0" err="1"/>
            <a:t>mình</a:t>
          </a:r>
          <a:r>
            <a:rPr lang="en-US" dirty="0"/>
            <a:t> </a:t>
          </a:r>
          <a:br>
            <a:rPr lang="en-US" dirty="0"/>
          </a:br>
          <a:br>
            <a:rPr lang="vi-VN" dirty="0"/>
          </a:br>
          <a:br>
            <a:rPr lang="vi-VN" dirty="0"/>
          </a:br>
          <a:endParaRPr lang="en-US" dirty="0"/>
        </a:p>
      </dgm:t>
    </dgm:pt>
    <dgm:pt modelId="{E95B4E99-ECF8-4EEA-8582-A43DA1A00805}" type="parTrans" cxnId="{C0A70326-236A-4798-8B76-F6A0A322D9A2}">
      <dgm:prSet/>
      <dgm:spPr/>
      <dgm:t>
        <a:bodyPr/>
        <a:lstStyle/>
        <a:p>
          <a:endParaRPr lang="en-US"/>
        </a:p>
      </dgm:t>
    </dgm:pt>
    <dgm:pt modelId="{F0EC3940-692D-4C43-A6A4-77E0F4B544E2}" type="sibTrans" cxnId="{C0A70326-236A-4798-8B76-F6A0A322D9A2}">
      <dgm:prSet/>
      <dgm:spPr/>
      <dgm:t>
        <a:bodyPr/>
        <a:lstStyle/>
        <a:p>
          <a:endParaRPr lang="en-US"/>
        </a:p>
      </dgm:t>
    </dgm:pt>
    <dgm:pt modelId="{7AFD97E9-8597-4ECA-B16B-92DA03D6839E}" type="pres">
      <dgm:prSet presAssocID="{AB1CD072-0B94-4610-821C-0BD5E173467C}" presName="vert0" presStyleCnt="0">
        <dgm:presLayoutVars>
          <dgm:dir/>
          <dgm:animOne val="branch"/>
          <dgm:animLvl val="lvl"/>
        </dgm:presLayoutVars>
      </dgm:prSet>
      <dgm:spPr/>
    </dgm:pt>
    <dgm:pt modelId="{95597B2E-DAD1-4F28-9E9D-5EC72F1BF313}" type="pres">
      <dgm:prSet presAssocID="{9BA9D201-01C1-46C8-804B-C10E4938F585}" presName="thickLine" presStyleLbl="alignNode1" presStyleIdx="0" presStyleCnt="3"/>
      <dgm:spPr/>
    </dgm:pt>
    <dgm:pt modelId="{7BC874F4-6AA3-4AEF-8A11-1282A34F2A44}" type="pres">
      <dgm:prSet presAssocID="{9BA9D201-01C1-46C8-804B-C10E4938F585}" presName="horz1" presStyleCnt="0"/>
      <dgm:spPr/>
    </dgm:pt>
    <dgm:pt modelId="{7526B713-ED8D-4D60-99FC-09D367E91981}" type="pres">
      <dgm:prSet presAssocID="{9BA9D201-01C1-46C8-804B-C10E4938F585}" presName="tx1" presStyleLbl="revTx" presStyleIdx="0" presStyleCnt="3"/>
      <dgm:spPr/>
    </dgm:pt>
    <dgm:pt modelId="{A151AF6F-719E-4F9A-9345-BA607127A431}" type="pres">
      <dgm:prSet presAssocID="{9BA9D201-01C1-46C8-804B-C10E4938F585}" presName="vert1" presStyleCnt="0"/>
      <dgm:spPr/>
    </dgm:pt>
    <dgm:pt modelId="{76F8322B-5FCF-46D9-8517-616C44884257}" type="pres">
      <dgm:prSet presAssocID="{0EB666FE-62C6-4DD1-AAC8-B5C28020FA38}" presName="thickLine" presStyleLbl="alignNode1" presStyleIdx="1" presStyleCnt="3"/>
      <dgm:spPr/>
    </dgm:pt>
    <dgm:pt modelId="{15A08519-C9A4-4418-92A8-7123BDB5F6AE}" type="pres">
      <dgm:prSet presAssocID="{0EB666FE-62C6-4DD1-AAC8-B5C28020FA38}" presName="horz1" presStyleCnt="0"/>
      <dgm:spPr/>
    </dgm:pt>
    <dgm:pt modelId="{FECAF890-4066-4125-861C-1EAE219E2316}" type="pres">
      <dgm:prSet presAssocID="{0EB666FE-62C6-4DD1-AAC8-B5C28020FA38}" presName="tx1" presStyleLbl="revTx" presStyleIdx="1" presStyleCnt="3"/>
      <dgm:spPr/>
    </dgm:pt>
    <dgm:pt modelId="{F86D2C3B-F79D-4FD5-BC11-61E491D1D97F}" type="pres">
      <dgm:prSet presAssocID="{0EB666FE-62C6-4DD1-AAC8-B5C28020FA38}" presName="vert1" presStyleCnt="0"/>
      <dgm:spPr/>
    </dgm:pt>
    <dgm:pt modelId="{CA7ACB6E-9AC4-442A-83DF-23CDE10CC4A6}" type="pres">
      <dgm:prSet presAssocID="{98E5E7CC-2362-456E-A8C5-2ED002EFCAC5}" presName="thickLine" presStyleLbl="alignNode1" presStyleIdx="2" presStyleCnt="3"/>
      <dgm:spPr/>
    </dgm:pt>
    <dgm:pt modelId="{5432D545-55AE-46E5-881E-8D6D7B5EF3C1}" type="pres">
      <dgm:prSet presAssocID="{98E5E7CC-2362-456E-A8C5-2ED002EFCAC5}" presName="horz1" presStyleCnt="0"/>
      <dgm:spPr/>
    </dgm:pt>
    <dgm:pt modelId="{5DBF94A2-C0DF-4760-B412-156EA20C074B}" type="pres">
      <dgm:prSet presAssocID="{98E5E7CC-2362-456E-A8C5-2ED002EFCAC5}" presName="tx1" presStyleLbl="revTx" presStyleIdx="2" presStyleCnt="3"/>
      <dgm:spPr/>
    </dgm:pt>
    <dgm:pt modelId="{91B533EC-12E0-4C8C-B61F-7DBE272002CD}" type="pres">
      <dgm:prSet presAssocID="{98E5E7CC-2362-456E-A8C5-2ED002EFCAC5}" presName="vert1" presStyleCnt="0"/>
      <dgm:spPr/>
    </dgm:pt>
  </dgm:ptLst>
  <dgm:cxnLst>
    <dgm:cxn modelId="{C0A70326-236A-4798-8B76-F6A0A322D9A2}" srcId="{AB1CD072-0B94-4610-821C-0BD5E173467C}" destId="{98E5E7CC-2362-456E-A8C5-2ED002EFCAC5}" srcOrd="2" destOrd="0" parTransId="{E95B4E99-ECF8-4EEA-8582-A43DA1A00805}" sibTransId="{F0EC3940-692D-4C43-A6A4-77E0F4B544E2}"/>
    <dgm:cxn modelId="{3456DF70-91DC-4DCC-9CA1-F8E318402285}" type="presOf" srcId="{AB1CD072-0B94-4610-821C-0BD5E173467C}" destId="{7AFD97E9-8597-4ECA-B16B-92DA03D6839E}" srcOrd="0" destOrd="0" presId="urn:microsoft.com/office/officeart/2008/layout/LinedList"/>
    <dgm:cxn modelId="{6058B175-0349-463E-A612-5257A32799F5}" srcId="{AB1CD072-0B94-4610-821C-0BD5E173467C}" destId="{9BA9D201-01C1-46C8-804B-C10E4938F585}" srcOrd="0" destOrd="0" parTransId="{5C3FCFD2-EEAD-471F-A1F0-C99C86DD782E}" sibTransId="{B72CC959-976A-4BB1-A5F9-3021E75C4A0B}"/>
    <dgm:cxn modelId="{654E7386-6977-4BFF-A137-691EF54DEA32}" type="presOf" srcId="{9BA9D201-01C1-46C8-804B-C10E4938F585}" destId="{7526B713-ED8D-4D60-99FC-09D367E91981}" srcOrd="0" destOrd="0" presId="urn:microsoft.com/office/officeart/2008/layout/LinedList"/>
    <dgm:cxn modelId="{30DD28B4-6A86-4972-AAC2-039E65205625}" type="presOf" srcId="{0EB666FE-62C6-4DD1-AAC8-B5C28020FA38}" destId="{FECAF890-4066-4125-861C-1EAE219E2316}" srcOrd="0" destOrd="0" presId="urn:microsoft.com/office/officeart/2008/layout/LinedList"/>
    <dgm:cxn modelId="{7ACF7CB4-D94C-4D72-AD5F-E4A6A2EC67E4}" type="presOf" srcId="{98E5E7CC-2362-456E-A8C5-2ED002EFCAC5}" destId="{5DBF94A2-C0DF-4760-B412-156EA20C074B}" srcOrd="0" destOrd="0" presId="urn:microsoft.com/office/officeart/2008/layout/LinedList"/>
    <dgm:cxn modelId="{DE7621CA-4D96-4E1D-BB14-FED86483C5E2}" srcId="{AB1CD072-0B94-4610-821C-0BD5E173467C}" destId="{0EB666FE-62C6-4DD1-AAC8-B5C28020FA38}" srcOrd="1" destOrd="0" parTransId="{C4467C1B-9E83-46AB-B686-6542DA68E066}" sibTransId="{1FC54D78-0CA1-43DF-88C6-0D0D4EAFDD17}"/>
    <dgm:cxn modelId="{60105991-6E38-48F2-989E-B8FE64E0157F}" type="presParOf" srcId="{7AFD97E9-8597-4ECA-B16B-92DA03D6839E}" destId="{95597B2E-DAD1-4F28-9E9D-5EC72F1BF313}" srcOrd="0" destOrd="0" presId="urn:microsoft.com/office/officeart/2008/layout/LinedList"/>
    <dgm:cxn modelId="{D35C94F7-48E1-449C-9D55-C33EFC5F3966}" type="presParOf" srcId="{7AFD97E9-8597-4ECA-B16B-92DA03D6839E}" destId="{7BC874F4-6AA3-4AEF-8A11-1282A34F2A44}" srcOrd="1" destOrd="0" presId="urn:microsoft.com/office/officeart/2008/layout/LinedList"/>
    <dgm:cxn modelId="{42DC931B-0155-4542-BA41-7FA4396EF90B}" type="presParOf" srcId="{7BC874F4-6AA3-4AEF-8A11-1282A34F2A44}" destId="{7526B713-ED8D-4D60-99FC-09D367E91981}" srcOrd="0" destOrd="0" presId="urn:microsoft.com/office/officeart/2008/layout/LinedList"/>
    <dgm:cxn modelId="{1670B8C4-71F9-4854-B8E3-D7FCD33D3193}" type="presParOf" srcId="{7BC874F4-6AA3-4AEF-8A11-1282A34F2A44}" destId="{A151AF6F-719E-4F9A-9345-BA607127A431}" srcOrd="1" destOrd="0" presId="urn:microsoft.com/office/officeart/2008/layout/LinedList"/>
    <dgm:cxn modelId="{92AB187A-9745-4B5D-9D13-CC669127977C}" type="presParOf" srcId="{7AFD97E9-8597-4ECA-B16B-92DA03D6839E}" destId="{76F8322B-5FCF-46D9-8517-616C44884257}" srcOrd="2" destOrd="0" presId="urn:microsoft.com/office/officeart/2008/layout/LinedList"/>
    <dgm:cxn modelId="{3824552E-67B1-4C46-BB39-3FC5033C0D24}" type="presParOf" srcId="{7AFD97E9-8597-4ECA-B16B-92DA03D6839E}" destId="{15A08519-C9A4-4418-92A8-7123BDB5F6AE}" srcOrd="3" destOrd="0" presId="urn:microsoft.com/office/officeart/2008/layout/LinedList"/>
    <dgm:cxn modelId="{71F149A9-B5BE-4A6A-92BA-4F397527DBA5}" type="presParOf" srcId="{15A08519-C9A4-4418-92A8-7123BDB5F6AE}" destId="{FECAF890-4066-4125-861C-1EAE219E2316}" srcOrd="0" destOrd="0" presId="urn:microsoft.com/office/officeart/2008/layout/LinedList"/>
    <dgm:cxn modelId="{E870C992-050D-4F7E-B183-EAB2729199AC}" type="presParOf" srcId="{15A08519-C9A4-4418-92A8-7123BDB5F6AE}" destId="{F86D2C3B-F79D-4FD5-BC11-61E491D1D97F}" srcOrd="1" destOrd="0" presId="urn:microsoft.com/office/officeart/2008/layout/LinedList"/>
    <dgm:cxn modelId="{B8788BBB-E9D1-42B9-B55B-9D1E272CD961}" type="presParOf" srcId="{7AFD97E9-8597-4ECA-B16B-92DA03D6839E}" destId="{CA7ACB6E-9AC4-442A-83DF-23CDE10CC4A6}" srcOrd="4" destOrd="0" presId="urn:microsoft.com/office/officeart/2008/layout/LinedList"/>
    <dgm:cxn modelId="{E722F8BF-F814-4AFD-B196-ED87B72289C9}" type="presParOf" srcId="{7AFD97E9-8597-4ECA-B16B-92DA03D6839E}" destId="{5432D545-55AE-46E5-881E-8D6D7B5EF3C1}" srcOrd="5" destOrd="0" presId="urn:microsoft.com/office/officeart/2008/layout/LinedList"/>
    <dgm:cxn modelId="{2FCB9D00-DCBF-4962-9875-10C69288B146}" type="presParOf" srcId="{5432D545-55AE-46E5-881E-8D6D7B5EF3C1}" destId="{5DBF94A2-C0DF-4760-B412-156EA20C074B}" srcOrd="0" destOrd="0" presId="urn:microsoft.com/office/officeart/2008/layout/LinedList"/>
    <dgm:cxn modelId="{8F8FC3EA-50DA-4664-9FFB-44873FF7E5B4}" type="presParOf" srcId="{5432D545-55AE-46E5-881E-8D6D7B5EF3C1}" destId="{91B533EC-12E0-4C8C-B61F-7DBE272002C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F85B087-7FBC-4EEB-BA51-3FF9304FC96A}" type="doc">
      <dgm:prSet loTypeId="urn:microsoft.com/office/officeart/2005/8/layout/default" loCatId="list" qsTypeId="urn:microsoft.com/office/officeart/2005/8/quickstyle/simple5" qsCatId="simple" csTypeId="urn:microsoft.com/office/officeart/2005/8/colors/accent3_2" csCatId="accent3" phldr="1"/>
      <dgm:spPr/>
      <dgm:t>
        <a:bodyPr/>
        <a:lstStyle/>
        <a:p>
          <a:endParaRPr lang="en-US"/>
        </a:p>
      </dgm:t>
    </dgm:pt>
    <dgm:pt modelId="{0583F87C-A453-4103-8641-E617528F8D99}">
      <dgm:prSet/>
      <dgm:spPr/>
      <dgm:t>
        <a:bodyPr/>
        <a:lstStyle/>
        <a:p>
          <a:r>
            <a:rPr lang="en-US" dirty="0" err="1"/>
            <a:t>Tầm</a:t>
          </a:r>
          <a:r>
            <a:rPr lang="en-US" dirty="0"/>
            <a:t> </a:t>
          </a:r>
          <a:r>
            <a:rPr lang="en-US" dirty="0" err="1"/>
            <a:t>nhìn</a:t>
          </a:r>
          <a:r>
            <a:rPr lang="en-US" dirty="0"/>
            <a:t> </a:t>
          </a:r>
          <a:r>
            <a:rPr lang="en-US" dirty="0" err="1"/>
            <a:t>chiến</a:t>
          </a:r>
          <a:r>
            <a:rPr lang="en-US" dirty="0"/>
            <a:t> </a:t>
          </a:r>
          <a:r>
            <a:rPr lang="en-US" dirty="0" err="1"/>
            <a:t>lược</a:t>
          </a:r>
          <a:endParaRPr lang="en-US" dirty="0"/>
        </a:p>
      </dgm:t>
    </dgm:pt>
    <dgm:pt modelId="{0FFA80A3-2AEC-4F6E-AC73-AEDA27352009}" type="parTrans" cxnId="{2720723D-9F0B-4FDD-9D89-5055C81F38B7}">
      <dgm:prSet/>
      <dgm:spPr/>
      <dgm:t>
        <a:bodyPr/>
        <a:lstStyle/>
        <a:p>
          <a:endParaRPr lang="en-US"/>
        </a:p>
      </dgm:t>
    </dgm:pt>
    <dgm:pt modelId="{328EB576-5CEB-4B4A-BDF2-B7B22C045A35}" type="sibTrans" cxnId="{2720723D-9F0B-4FDD-9D89-5055C81F38B7}">
      <dgm:prSet/>
      <dgm:spPr/>
      <dgm:t>
        <a:bodyPr/>
        <a:lstStyle/>
        <a:p>
          <a:endParaRPr lang="en-US"/>
        </a:p>
      </dgm:t>
    </dgm:pt>
    <dgm:pt modelId="{0B1CFBB3-3207-4042-A719-2732CF423FD1}">
      <dgm:prSet/>
      <dgm:spPr/>
      <dgm:t>
        <a:bodyPr/>
        <a:lstStyle/>
        <a:p>
          <a:r>
            <a:rPr lang="en-US" dirty="0" err="1"/>
            <a:t>Khả</a:t>
          </a:r>
          <a:r>
            <a:rPr lang="en-US" dirty="0"/>
            <a:t> </a:t>
          </a:r>
          <a:r>
            <a:rPr lang="en-US" dirty="0" err="1"/>
            <a:t>năng</a:t>
          </a:r>
          <a:r>
            <a:rPr lang="en-US" dirty="0"/>
            <a:t> </a:t>
          </a:r>
          <a:r>
            <a:rPr lang="en-US" dirty="0" err="1"/>
            <a:t>thích</a:t>
          </a:r>
          <a:r>
            <a:rPr lang="en-US" dirty="0"/>
            <a:t> </a:t>
          </a:r>
          <a:r>
            <a:rPr lang="en-US" dirty="0" err="1"/>
            <a:t>nghi</a:t>
          </a:r>
          <a:r>
            <a:rPr lang="en-US" dirty="0"/>
            <a:t> </a:t>
          </a:r>
          <a:r>
            <a:rPr lang="en-US" dirty="0" err="1"/>
            <a:t>với</a:t>
          </a:r>
          <a:r>
            <a:rPr lang="en-US" dirty="0"/>
            <a:t> </a:t>
          </a:r>
          <a:r>
            <a:rPr lang="en-US" dirty="0" err="1"/>
            <a:t>môi</a:t>
          </a:r>
          <a:r>
            <a:rPr lang="en-US" dirty="0"/>
            <a:t> </a:t>
          </a:r>
          <a:r>
            <a:rPr lang="en-US" dirty="0" err="1"/>
            <a:t>trường</a:t>
          </a:r>
          <a:endParaRPr lang="en-US" dirty="0"/>
        </a:p>
      </dgm:t>
    </dgm:pt>
    <dgm:pt modelId="{B4664EC1-0437-4321-9D2C-0DE55AA05A3E}" type="parTrans" cxnId="{71FA8169-3A6A-4ACA-B7A6-AD5C9659A752}">
      <dgm:prSet/>
      <dgm:spPr/>
      <dgm:t>
        <a:bodyPr/>
        <a:lstStyle/>
        <a:p>
          <a:endParaRPr lang="en-US"/>
        </a:p>
      </dgm:t>
    </dgm:pt>
    <dgm:pt modelId="{8FD390D6-CEC8-4E4A-9B3A-9CC7BE0D480F}" type="sibTrans" cxnId="{71FA8169-3A6A-4ACA-B7A6-AD5C9659A752}">
      <dgm:prSet/>
      <dgm:spPr/>
      <dgm:t>
        <a:bodyPr/>
        <a:lstStyle/>
        <a:p>
          <a:endParaRPr lang="en-US"/>
        </a:p>
      </dgm:t>
    </dgm:pt>
    <dgm:pt modelId="{5B197FC1-5EC1-4A6A-A46E-F6C277184390}">
      <dgm:prSet/>
      <dgm:spPr/>
      <dgm:t>
        <a:bodyPr/>
        <a:lstStyle/>
        <a:p>
          <a:r>
            <a:rPr lang="en-US"/>
            <a:t>Linh hoạt, sáng tạo</a:t>
          </a:r>
        </a:p>
      </dgm:t>
    </dgm:pt>
    <dgm:pt modelId="{C1117339-277F-4643-B201-5A262A201D89}" type="parTrans" cxnId="{D50F9D3B-5519-4E0D-80EF-AAC02B492C09}">
      <dgm:prSet/>
      <dgm:spPr/>
      <dgm:t>
        <a:bodyPr/>
        <a:lstStyle/>
        <a:p>
          <a:endParaRPr lang="en-US"/>
        </a:p>
      </dgm:t>
    </dgm:pt>
    <dgm:pt modelId="{42E978B8-32C9-499E-951B-982F25146584}" type="sibTrans" cxnId="{D50F9D3B-5519-4E0D-80EF-AAC02B492C09}">
      <dgm:prSet/>
      <dgm:spPr/>
      <dgm:t>
        <a:bodyPr/>
        <a:lstStyle/>
        <a:p>
          <a:endParaRPr lang="en-US"/>
        </a:p>
      </dgm:t>
    </dgm:pt>
    <dgm:pt modelId="{BAC7C8E1-2774-445C-BAB5-4CB63FFEA7DE}">
      <dgm:prSet/>
      <dgm:spPr/>
      <dgm:t>
        <a:bodyPr/>
        <a:lstStyle/>
        <a:p>
          <a:r>
            <a:rPr lang="en-US"/>
            <a:t>Độc lập, quyết đoán, tự tin</a:t>
          </a:r>
        </a:p>
      </dgm:t>
    </dgm:pt>
    <dgm:pt modelId="{721B5FB5-C226-45BD-86FB-DCA07815CBEE}" type="parTrans" cxnId="{2A15B7EA-6B18-4E72-AFB2-B3529C9579C2}">
      <dgm:prSet/>
      <dgm:spPr/>
      <dgm:t>
        <a:bodyPr/>
        <a:lstStyle/>
        <a:p>
          <a:endParaRPr lang="en-US"/>
        </a:p>
      </dgm:t>
    </dgm:pt>
    <dgm:pt modelId="{A306EED6-EE59-4218-ABC4-1D844E5F0B99}" type="sibTrans" cxnId="{2A15B7EA-6B18-4E72-AFB2-B3529C9579C2}">
      <dgm:prSet/>
      <dgm:spPr/>
      <dgm:t>
        <a:bodyPr/>
        <a:lstStyle/>
        <a:p>
          <a:endParaRPr lang="en-US"/>
        </a:p>
      </dgm:t>
    </dgm:pt>
    <dgm:pt modelId="{7EA6B0C7-026B-47D3-85FC-D13A6ED70EDD}">
      <dgm:prSet/>
      <dgm:spPr/>
      <dgm:t>
        <a:bodyPr/>
        <a:lstStyle/>
        <a:p>
          <a:r>
            <a:rPr lang="en-US" dirty="0" err="1"/>
            <a:t>Năng</a:t>
          </a:r>
          <a:r>
            <a:rPr lang="en-US" dirty="0"/>
            <a:t> </a:t>
          </a:r>
          <a:r>
            <a:rPr lang="en-US" dirty="0" err="1"/>
            <a:t>lực</a:t>
          </a:r>
          <a:r>
            <a:rPr lang="en-US" dirty="0"/>
            <a:t> </a:t>
          </a:r>
          <a:r>
            <a:rPr lang="en-US" dirty="0" err="1"/>
            <a:t>quan</a:t>
          </a:r>
          <a:r>
            <a:rPr lang="en-US" dirty="0"/>
            <a:t> </a:t>
          </a:r>
          <a:r>
            <a:rPr lang="en-US" dirty="0" err="1"/>
            <a:t>hệ</a:t>
          </a:r>
          <a:r>
            <a:rPr lang="en-US" dirty="0"/>
            <a:t> </a:t>
          </a:r>
          <a:r>
            <a:rPr lang="en-US" dirty="0" err="1"/>
            <a:t>xã</a:t>
          </a:r>
          <a:r>
            <a:rPr lang="en-US" dirty="0"/>
            <a:t> </a:t>
          </a:r>
          <a:r>
            <a:rPr lang="en-US" dirty="0" err="1"/>
            <a:t>hội</a:t>
          </a:r>
          <a:endParaRPr lang="en-US" dirty="0"/>
        </a:p>
      </dgm:t>
    </dgm:pt>
    <dgm:pt modelId="{7D5043F2-D659-46F7-99BC-5AFE8BBBFD94}" type="parTrans" cxnId="{E1B239BC-214B-4655-9FAA-0A5671CD464D}">
      <dgm:prSet/>
      <dgm:spPr/>
      <dgm:t>
        <a:bodyPr/>
        <a:lstStyle/>
        <a:p>
          <a:endParaRPr lang="en-US"/>
        </a:p>
      </dgm:t>
    </dgm:pt>
    <dgm:pt modelId="{94BA5D7E-5C47-4983-B5F1-6231355A2E7E}" type="sibTrans" cxnId="{E1B239BC-214B-4655-9FAA-0A5671CD464D}">
      <dgm:prSet/>
      <dgm:spPr/>
      <dgm:t>
        <a:bodyPr/>
        <a:lstStyle/>
        <a:p>
          <a:endParaRPr lang="en-US"/>
        </a:p>
      </dgm:t>
    </dgm:pt>
    <dgm:pt modelId="{99950234-36AE-4021-B1D8-227D50EDF058}">
      <dgm:prSet/>
      <dgm:spPr/>
      <dgm:t>
        <a:bodyPr/>
        <a:lstStyle/>
        <a:p>
          <a:r>
            <a:rPr lang="en-US" dirty="0" err="1"/>
            <a:t>Nhu</a:t>
          </a:r>
          <a:r>
            <a:rPr lang="en-US" dirty="0"/>
            <a:t> </a:t>
          </a:r>
          <a:r>
            <a:rPr lang="en-US" dirty="0" err="1"/>
            <a:t>cầu</a:t>
          </a:r>
          <a:r>
            <a:rPr lang="en-US" dirty="0"/>
            <a:t> </a:t>
          </a:r>
          <a:r>
            <a:rPr lang="en-US" dirty="0" err="1"/>
            <a:t>cao</a:t>
          </a:r>
          <a:r>
            <a:rPr lang="en-US" dirty="0"/>
            <a:t> </a:t>
          </a:r>
          <a:r>
            <a:rPr lang="en-US" dirty="0" err="1"/>
            <a:t>về</a:t>
          </a:r>
          <a:r>
            <a:rPr lang="en-US" dirty="0"/>
            <a:t> </a:t>
          </a:r>
          <a:r>
            <a:rPr lang="en-US" dirty="0" err="1"/>
            <a:t>sự</a:t>
          </a:r>
          <a:r>
            <a:rPr lang="en-US" dirty="0"/>
            <a:t> </a:t>
          </a:r>
          <a:r>
            <a:rPr lang="en-US" dirty="0" err="1"/>
            <a:t>thành</a:t>
          </a:r>
          <a:r>
            <a:rPr lang="en-US" dirty="0"/>
            <a:t> </a:t>
          </a:r>
          <a:r>
            <a:rPr lang="en-US" dirty="0" err="1"/>
            <a:t>đạt</a:t>
          </a:r>
          <a:endParaRPr lang="en-US" dirty="0"/>
        </a:p>
      </dgm:t>
    </dgm:pt>
    <dgm:pt modelId="{BFDD85A8-9F15-47C3-84FC-638EE1471205}" type="parTrans" cxnId="{88EECB79-CC14-4AFA-BD19-F70E666B964F}">
      <dgm:prSet/>
      <dgm:spPr/>
      <dgm:t>
        <a:bodyPr/>
        <a:lstStyle/>
        <a:p>
          <a:endParaRPr lang="en-US"/>
        </a:p>
      </dgm:t>
    </dgm:pt>
    <dgm:pt modelId="{8028FDBD-6CB6-4759-8E8F-137126DB03DE}" type="sibTrans" cxnId="{88EECB79-CC14-4AFA-BD19-F70E666B964F}">
      <dgm:prSet/>
      <dgm:spPr/>
      <dgm:t>
        <a:bodyPr/>
        <a:lstStyle/>
        <a:p>
          <a:endParaRPr lang="en-US"/>
        </a:p>
      </dgm:t>
    </dgm:pt>
    <dgm:pt modelId="{3703B995-A793-403E-A10A-38FFD6F52C20}">
      <dgm:prSet/>
      <dgm:spPr/>
      <dgm:t>
        <a:bodyPr/>
        <a:lstStyle/>
        <a:p>
          <a:r>
            <a:rPr lang="en-US" dirty="0"/>
            <a:t>Say </a:t>
          </a:r>
          <a:r>
            <a:rPr lang="en-US" dirty="0" err="1"/>
            <a:t>mê</a:t>
          </a:r>
          <a:r>
            <a:rPr lang="en-US" dirty="0"/>
            <a:t>, </a:t>
          </a:r>
          <a:r>
            <a:rPr lang="en-US" dirty="0" err="1"/>
            <a:t>yêu</a:t>
          </a:r>
          <a:r>
            <a:rPr lang="en-US" dirty="0"/>
            <a:t> </a:t>
          </a:r>
          <a:r>
            <a:rPr lang="en-US" dirty="0" err="1"/>
            <a:t>thích</a:t>
          </a:r>
          <a:r>
            <a:rPr lang="en-US" dirty="0"/>
            <a:t> </a:t>
          </a:r>
          <a:r>
            <a:rPr lang="en-US" dirty="0" err="1"/>
            <a:t>kinh</a:t>
          </a:r>
          <a:r>
            <a:rPr lang="en-US" dirty="0"/>
            <a:t> </a:t>
          </a:r>
          <a:r>
            <a:rPr lang="en-US" dirty="0" err="1"/>
            <a:t>doanh</a:t>
          </a:r>
          <a:r>
            <a:rPr lang="en-US" dirty="0"/>
            <a:t>, </a:t>
          </a:r>
          <a:r>
            <a:rPr lang="en-US" dirty="0" err="1"/>
            <a:t>sẵn</a:t>
          </a:r>
          <a:r>
            <a:rPr lang="en-US" dirty="0"/>
            <a:t> </a:t>
          </a:r>
          <a:r>
            <a:rPr lang="en-US" dirty="0" err="1"/>
            <a:t>sàng</a:t>
          </a:r>
          <a:r>
            <a:rPr lang="en-US" dirty="0"/>
            <a:t> </a:t>
          </a:r>
          <a:r>
            <a:rPr lang="en-US" dirty="0" err="1"/>
            <a:t>chấp</a:t>
          </a:r>
          <a:r>
            <a:rPr lang="en-US" dirty="0"/>
            <a:t> </a:t>
          </a:r>
          <a:r>
            <a:rPr lang="en-US" dirty="0" err="1"/>
            <a:t>nhận</a:t>
          </a:r>
          <a:r>
            <a:rPr lang="en-US" dirty="0"/>
            <a:t> </a:t>
          </a:r>
          <a:r>
            <a:rPr lang="en-US" dirty="0" err="1"/>
            <a:t>mạo</a:t>
          </a:r>
          <a:r>
            <a:rPr lang="en-US" dirty="0"/>
            <a:t> </a:t>
          </a:r>
          <a:r>
            <a:rPr lang="en-US" dirty="0" err="1"/>
            <a:t>hiểm</a:t>
          </a:r>
          <a:r>
            <a:rPr lang="en-US" dirty="0"/>
            <a:t>, </a:t>
          </a:r>
          <a:r>
            <a:rPr lang="en-US" dirty="0" err="1"/>
            <a:t>có</a:t>
          </a:r>
          <a:r>
            <a:rPr lang="en-US" dirty="0"/>
            <a:t> </a:t>
          </a:r>
          <a:r>
            <a:rPr lang="en-US" dirty="0" err="1"/>
            <a:t>đầu</a:t>
          </a:r>
          <a:r>
            <a:rPr lang="en-US" dirty="0"/>
            <a:t> </a:t>
          </a:r>
          <a:r>
            <a:rPr lang="en-US" dirty="0" err="1"/>
            <a:t>óc</a:t>
          </a:r>
          <a:r>
            <a:rPr lang="en-US" dirty="0"/>
            <a:t> </a:t>
          </a:r>
          <a:r>
            <a:rPr lang="en-US" dirty="0" err="1"/>
            <a:t>kinh</a:t>
          </a:r>
          <a:r>
            <a:rPr lang="en-US" dirty="0"/>
            <a:t> </a:t>
          </a:r>
          <a:r>
            <a:rPr lang="en-US" dirty="0" err="1"/>
            <a:t>doanh</a:t>
          </a:r>
          <a:r>
            <a:rPr lang="en-US" dirty="0"/>
            <a:t> </a:t>
          </a:r>
          <a:br>
            <a:rPr lang="en-US" dirty="0"/>
          </a:br>
          <a:endParaRPr lang="en-US" dirty="0"/>
        </a:p>
      </dgm:t>
    </dgm:pt>
    <dgm:pt modelId="{67314027-B11D-477D-B3DF-E3B915D5E55F}" type="parTrans" cxnId="{8BCB7AEB-3BCA-4FBE-98F3-8C08F2DDE2BD}">
      <dgm:prSet/>
      <dgm:spPr/>
      <dgm:t>
        <a:bodyPr/>
        <a:lstStyle/>
        <a:p>
          <a:endParaRPr lang="en-US"/>
        </a:p>
      </dgm:t>
    </dgm:pt>
    <dgm:pt modelId="{A586278F-E878-496E-8EE7-F2C970C490B5}" type="sibTrans" cxnId="{8BCB7AEB-3BCA-4FBE-98F3-8C08F2DDE2BD}">
      <dgm:prSet/>
      <dgm:spPr/>
      <dgm:t>
        <a:bodyPr/>
        <a:lstStyle/>
        <a:p>
          <a:endParaRPr lang="en-US"/>
        </a:p>
      </dgm:t>
    </dgm:pt>
    <dgm:pt modelId="{B2F26870-F5DD-AC46-94B4-EF08AF3C3358}">
      <dgm:prSet/>
      <dgm:spPr/>
      <dgm:t>
        <a:bodyPr/>
        <a:lstStyle/>
        <a:p>
          <a:r>
            <a:rPr lang="en-US" dirty="0" err="1"/>
            <a:t>Đổi</a:t>
          </a:r>
          <a:r>
            <a:rPr lang="en-US" dirty="0"/>
            <a:t> </a:t>
          </a:r>
          <a:r>
            <a:rPr lang="en-US" dirty="0" err="1"/>
            <a:t>mới</a:t>
          </a:r>
          <a:r>
            <a:rPr lang="en-US" dirty="0"/>
            <a:t> </a:t>
          </a:r>
          <a:r>
            <a:rPr lang="en-US" dirty="0" err="1"/>
            <a:t>sáng</a:t>
          </a:r>
          <a:r>
            <a:rPr lang="en-US" dirty="0"/>
            <a:t> </a:t>
          </a:r>
          <a:r>
            <a:rPr lang="en-US" dirty="0" err="1"/>
            <a:t>tạo</a:t>
          </a:r>
          <a:endParaRPr lang="en-US" dirty="0"/>
        </a:p>
      </dgm:t>
    </dgm:pt>
    <dgm:pt modelId="{F6C79EF5-B84E-6E46-8D80-03CFF92704F5}" type="parTrans" cxnId="{51B6DC22-E89D-8E44-9A62-6B158860AB74}">
      <dgm:prSet/>
      <dgm:spPr/>
    </dgm:pt>
    <dgm:pt modelId="{6F00303C-D1F2-9D4F-96C6-A3B57CE8D827}" type="sibTrans" cxnId="{51B6DC22-E89D-8E44-9A62-6B158860AB74}">
      <dgm:prSet/>
      <dgm:spPr/>
    </dgm:pt>
    <dgm:pt modelId="{31A283D0-FB6A-4A2E-9200-16CD406079C0}" type="pres">
      <dgm:prSet presAssocID="{DF85B087-7FBC-4EEB-BA51-3FF9304FC96A}" presName="diagram" presStyleCnt="0">
        <dgm:presLayoutVars>
          <dgm:dir/>
          <dgm:resizeHandles val="exact"/>
        </dgm:presLayoutVars>
      </dgm:prSet>
      <dgm:spPr/>
    </dgm:pt>
    <dgm:pt modelId="{5C7DF579-32B9-445C-A763-2FC66998E382}" type="pres">
      <dgm:prSet presAssocID="{0583F87C-A453-4103-8641-E617528F8D99}" presName="node" presStyleLbl="node1" presStyleIdx="0" presStyleCnt="8">
        <dgm:presLayoutVars>
          <dgm:bulletEnabled val="1"/>
        </dgm:presLayoutVars>
      </dgm:prSet>
      <dgm:spPr/>
    </dgm:pt>
    <dgm:pt modelId="{D1CB6A64-4D54-4397-B13B-BE3C4FFEA2AF}" type="pres">
      <dgm:prSet presAssocID="{328EB576-5CEB-4B4A-BDF2-B7B22C045A35}" presName="sibTrans" presStyleCnt="0"/>
      <dgm:spPr/>
    </dgm:pt>
    <dgm:pt modelId="{95775714-3C00-4C57-AF57-A4EF184F024A}" type="pres">
      <dgm:prSet presAssocID="{0B1CFBB3-3207-4042-A719-2732CF423FD1}" presName="node" presStyleLbl="node1" presStyleIdx="1" presStyleCnt="8">
        <dgm:presLayoutVars>
          <dgm:bulletEnabled val="1"/>
        </dgm:presLayoutVars>
      </dgm:prSet>
      <dgm:spPr/>
    </dgm:pt>
    <dgm:pt modelId="{97037BF8-89DA-4320-B627-C4512538401E}" type="pres">
      <dgm:prSet presAssocID="{8FD390D6-CEC8-4E4A-9B3A-9CC7BE0D480F}" presName="sibTrans" presStyleCnt="0"/>
      <dgm:spPr/>
    </dgm:pt>
    <dgm:pt modelId="{F7D3FC94-0069-4138-8A00-C6316D284CDE}" type="pres">
      <dgm:prSet presAssocID="{5B197FC1-5EC1-4A6A-A46E-F6C277184390}" presName="node" presStyleLbl="node1" presStyleIdx="2" presStyleCnt="8">
        <dgm:presLayoutVars>
          <dgm:bulletEnabled val="1"/>
        </dgm:presLayoutVars>
      </dgm:prSet>
      <dgm:spPr/>
    </dgm:pt>
    <dgm:pt modelId="{71C5E431-F820-46F9-AD5A-413C592E339C}" type="pres">
      <dgm:prSet presAssocID="{42E978B8-32C9-499E-951B-982F25146584}" presName="sibTrans" presStyleCnt="0"/>
      <dgm:spPr/>
    </dgm:pt>
    <dgm:pt modelId="{59DE2A85-E76B-4F1E-A054-C0A1DA730264}" type="pres">
      <dgm:prSet presAssocID="{BAC7C8E1-2774-445C-BAB5-4CB63FFEA7DE}" presName="node" presStyleLbl="node1" presStyleIdx="3" presStyleCnt="8">
        <dgm:presLayoutVars>
          <dgm:bulletEnabled val="1"/>
        </dgm:presLayoutVars>
      </dgm:prSet>
      <dgm:spPr/>
    </dgm:pt>
    <dgm:pt modelId="{BC4838F2-939E-4847-95F6-F1EF839032EE}" type="pres">
      <dgm:prSet presAssocID="{A306EED6-EE59-4218-ABC4-1D844E5F0B99}" presName="sibTrans" presStyleCnt="0"/>
      <dgm:spPr/>
    </dgm:pt>
    <dgm:pt modelId="{656E5F88-0F9A-443E-AB79-5137CDC8C267}" type="pres">
      <dgm:prSet presAssocID="{7EA6B0C7-026B-47D3-85FC-D13A6ED70EDD}" presName="node" presStyleLbl="node1" presStyleIdx="4" presStyleCnt="8">
        <dgm:presLayoutVars>
          <dgm:bulletEnabled val="1"/>
        </dgm:presLayoutVars>
      </dgm:prSet>
      <dgm:spPr/>
    </dgm:pt>
    <dgm:pt modelId="{9244B0A3-AE81-4302-AC88-B3D1BF31A453}" type="pres">
      <dgm:prSet presAssocID="{94BA5D7E-5C47-4983-B5F1-6231355A2E7E}" presName="sibTrans" presStyleCnt="0"/>
      <dgm:spPr/>
    </dgm:pt>
    <dgm:pt modelId="{63333B76-4AE3-3840-8E09-D726BCF4314F}" type="pres">
      <dgm:prSet presAssocID="{B2F26870-F5DD-AC46-94B4-EF08AF3C3358}" presName="node" presStyleLbl="node1" presStyleIdx="5" presStyleCnt="8">
        <dgm:presLayoutVars>
          <dgm:bulletEnabled val="1"/>
        </dgm:presLayoutVars>
      </dgm:prSet>
      <dgm:spPr/>
    </dgm:pt>
    <dgm:pt modelId="{176C3359-73AD-444B-8DD3-6924198442FF}" type="pres">
      <dgm:prSet presAssocID="{6F00303C-D1F2-9D4F-96C6-A3B57CE8D827}" presName="sibTrans" presStyleCnt="0"/>
      <dgm:spPr/>
    </dgm:pt>
    <dgm:pt modelId="{A56A257D-ECA9-402D-8BE2-7A63357A0EFE}" type="pres">
      <dgm:prSet presAssocID="{99950234-36AE-4021-B1D8-227D50EDF058}" presName="node" presStyleLbl="node1" presStyleIdx="6" presStyleCnt="8">
        <dgm:presLayoutVars>
          <dgm:bulletEnabled val="1"/>
        </dgm:presLayoutVars>
      </dgm:prSet>
      <dgm:spPr/>
    </dgm:pt>
    <dgm:pt modelId="{5532676C-7F63-445C-9249-BA99C138AA84}" type="pres">
      <dgm:prSet presAssocID="{8028FDBD-6CB6-4759-8E8F-137126DB03DE}" presName="sibTrans" presStyleCnt="0"/>
      <dgm:spPr/>
    </dgm:pt>
    <dgm:pt modelId="{4ADC153C-07DD-4638-BF7E-E8D34E121C67}" type="pres">
      <dgm:prSet presAssocID="{3703B995-A793-403E-A10A-38FFD6F52C20}" presName="node" presStyleLbl="node1" presStyleIdx="7" presStyleCnt="8">
        <dgm:presLayoutVars>
          <dgm:bulletEnabled val="1"/>
        </dgm:presLayoutVars>
      </dgm:prSet>
      <dgm:spPr/>
    </dgm:pt>
  </dgm:ptLst>
  <dgm:cxnLst>
    <dgm:cxn modelId="{01E6CC00-BD27-410D-B2CE-B07A97DC0C7B}" type="presOf" srcId="{BAC7C8E1-2774-445C-BAB5-4CB63FFEA7DE}" destId="{59DE2A85-E76B-4F1E-A054-C0A1DA730264}" srcOrd="0" destOrd="0" presId="urn:microsoft.com/office/officeart/2005/8/layout/default"/>
    <dgm:cxn modelId="{FC738901-7025-9242-A47A-BE9C0E00A2FA}" type="presOf" srcId="{B2F26870-F5DD-AC46-94B4-EF08AF3C3358}" destId="{63333B76-4AE3-3840-8E09-D726BCF4314F}" srcOrd="0" destOrd="0" presId="urn:microsoft.com/office/officeart/2005/8/layout/default"/>
    <dgm:cxn modelId="{51B6DC22-E89D-8E44-9A62-6B158860AB74}" srcId="{DF85B087-7FBC-4EEB-BA51-3FF9304FC96A}" destId="{B2F26870-F5DD-AC46-94B4-EF08AF3C3358}" srcOrd="5" destOrd="0" parTransId="{F6C79EF5-B84E-6E46-8D80-03CFF92704F5}" sibTransId="{6F00303C-D1F2-9D4F-96C6-A3B57CE8D827}"/>
    <dgm:cxn modelId="{3E42B433-E7EC-41C1-8542-F3A12E7AF15F}" type="presOf" srcId="{5B197FC1-5EC1-4A6A-A46E-F6C277184390}" destId="{F7D3FC94-0069-4138-8A00-C6316D284CDE}" srcOrd="0" destOrd="0" presId="urn:microsoft.com/office/officeart/2005/8/layout/default"/>
    <dgm:cxn modelId="{D50F9D3B-5519-4E0D-80EF-AAC02B492C09}" srcId="{DF85B087-7FBC-4EEB-BA51-3FF9304FC96A}" destId="{5B197FC1-5EC1-4A6A-A46E-F6C277184390}" srcOrd="2" destOrd="0" parTransId="{C1117339-277F-4643-B201-5A262A201D89}" sibTransId="{42E978B8-32C9-499E-951B-982F25146584}"/>
    <dgm:cxn modelId="{2720723D-9F0B-4FDD-9D89-5055C81F38B7}" srcId="{DF85B087-7FBC-4EEB-BA51-3FF9304FC96A}" destId="{0583F87C-A453-4103-8641-E617528F8D99}" srcOrd="0" destOrd="0" parTransId="{0FFA80A3-2AEC-4F6E-AC73-AEDA27352009}" sibTransId="{328EB576-5CEB-4B4A-BDF2-B7B22C045A35}"/>
    <dgm:cxn modelId="{71FA8169-3A6A-4ACA-B7A6-AD5C9659A752}" srcId="{DF85B087-7FBC-4EEB-BA51-3FF9304FC96A}" destId="{0B1CFBB3-3207-4042-A719-2732CF423FD1}" srcOrd="1" destOrd="0" parTransId="{B4664EC1-0437-4321-9D2C-0DE55AA05A3E}" sibTransId="{8FD390D6-CEC8-4E4A-9B3A-9CC7BE0D480F}"/>
    <dgm:cxn modelId="{9FF1966C-5B56-428B-A6C3-66541F143925}" type="presOf" srcId="{DF85B087-7FBC-4EEB-BA51-3FF9304FC96A}" destId="{31A283D0-FB6A-4A2E-9200-16CD406079C0}" srcOrd="0" destOrd="0" presId="urn:microsoft.com/office/officeart/2005/8/layout/default"/>
    <dgm:cxn modelId="{74535351-8E68-4A9A-9F70-0819145A4B32}" type="presOf" srcId="{3703B995-A793-403E-A10A-38FFD6F52C20}" destId="{4ADC153C-07DD-4638-BF7E-E8D34E121C67}" srcOrd="0" destOrd="0" presId="urn:microsoft.com/office/officeart/2005/8/layout/default"/>
    <dgm:cxn modelId="{88EECB79-CC14-4AFA-BD19-F70E666B964F}" srcId="{DF85B087-7FBC-4EEB-BA51-3FF9304FC96A}" destId="{99950234-36AE-4021-B1D8-227D50EDF058}" srcOrd="6" destOrd="0" parTransId="{BFDD85A8-9F15-47C3-84FC-638EE1471205}" sibTransId="{8028FDBD-6CB6-4759-8E8F-137126DB03DE}"/>
    <dgm:cxn modelId="{28793780-B5AB-4778-B4A2-7264D992BAD9}" type="presOf" srcId="{0583F87C-A453-4103-8641-E617528F8D99}" destId="{5C7DF579-32B9-445C-A763-2FC66998E382}" srcOrd="0" destOrd="0" presId="urn:microsoft.com/office/officeart/2005/8/layout/default"/>
    <dgm:cxn modelId="{7A5BDAA0-3E79-4809-9BFE-AF0AF73BF95B}" type="presOf" srcId="{0B1CFBB3-3207-4042-A719-2732CF423FD1}" destId="{95775714-3C00-4C57-AF57-A4EF184F024A}" srcOrd="0" destOrd="0" presId="urn:microsoft.com/office/officeart/2005/8/layout/default"/>
    <dgm:cxn modelId="{4441AEB2-BC85-4F2F-8F6E-8D7553A2B4F7}" type="presOf" srcId="{7EA6B0C7-026B-47D3-85FC-D13A6ED70EDD}" destId="{656E5F88-0F9A-443E-AB79-5137CDC8C267}" srcOrd="0" destOrd="0" presId="urn:microsoft.com/office/officeart/2005/8/layout/default"/>
    <dgm:cxn modelId="{E1B239BC-214B-4655-9FAA-0A5671CD464D}" srcId="{DF85B087-7FBC-4EEB-BA51-3FF9304FC96A}" destId="{7EA6B0C7-026B-47D3-85FC-D13A6ED70EDD}" srcOrd="4" destOrd="0" parTransId="{7D5043F2-D659-46F7-99BC-5AFE8BBBFD94}" sibTransId="{94BA5D7E-5C47-4983-B5F1-6231355A2E7E}"/>
    <dgm:cxn modelId="{2A15B7EA-6B18-4E72-AFB2-B3529C9579C2}" srcId="{DF85B087-7FBC-4EEB-BA51-3FF9304FC96A}" destId="{BAC7C8E1-2774-445C-BAB5-4CB63FFEA7DE}" srcOrd="3" destOrd="0" parTransId="{721B5FB5-C226-45BD-86FB-DCA07815CBEE}" sibTransId="{A306EED6-EE59-4218-ABC4-1D844E5F0B99}"/>
    <dgm:cxn modelId="{8BCB7AEB-3BCA-4FBE-98F3-8C08F2DDE2BD}" srcId="{DF85B087-7FBC-4EEB-BA51-3FF9304FC96A}" destId="{3703B995-A793-403E-A10A-38FFD6F52C20}" srcOrd="7" destOrd="0" parTransId="{67314027-B11D-477D-B3DF-E3B915D5E55F}" sibTransId="{A586278F-E878-496E-8EE7-F2C970C490B5}"/>
    <dgm:cxn modelId="{694F36F4-AA84-44B5-9587-27ADD914B0BC}" type="presOf" srcId="{99950234-36AE-4021-B1D8-227D50EDF058}" destId="{A56A257D-ECA9-402D-8BE2-7A63357A0EFE}" srcOrd="0" destOrd="0" presId="urn:microsoft.com/office/officeart/2005/8/layout/default"/>
    <dgm:cxn modelId="{7B40ABF7-7D2A-4F8D-8657-DE634D6C4C58}" type="presParOf" srcId="{31A283D0-FB6A-4A2E-9200-16CD406079C0}" destId="{5C7DF579-32B9-445C-A763-2FC66998E382}" srcOrd="0" destOrd="0" presId="urn:microsoft.com/office/officeart/2005/8/layout/default"/>
    <dgm:cxn modelId="{26C13888-2BF7-4D47-91E6-BA80921EA2A3}" type="presParOf" srcId="{31A283D0-FB6A-4A2E-9200-16CD406079C0}" destId="{D1CB6A64-4D54-4397-B13B-BE3C4FFEA2AF}" srcOrd="1" destOrd="0" presId="urn:microsoft.com/office/officeart/2005/8/layout/default"/>
    <dgm:cxn modelId="{CC35B488-5A8F-43CF-80D4-74731FFAAA7B}" type="presParOf" srcId="{31A283D0-FB6A-4A2E-9200-16CD406079C0}" destId="{95775714-3C00-4C57-AF57-A4EF184F024A}" srcOrd="2" destOrd="0" presId="urn:microsoft.com/office/officeart/2005/8/layout/default"/>
    <dgm:cxn modelId="{B2873E28-FAC2-4D74-B1CC-B3E6259E258B}" type="presParOf" srcId="{31A283D0-FB6A-4A2E-9200-16CD406079C0}" destId="{97037BF8-89DA-4320-B627-C4512538401E}" srcOrd="3" destOrd="0" presId="urn:microsoft.com/office/officeart/2005/8/layout/default"/>
    <dgm:cxn modelId="{F40BFEA3-5DB9-4C1B-B26F-20B56BBC9743}" type="presParOf" srcId="{31A283D0-FB6A-4A2E-9200-16CD406079C0}" destId="{F7D3FC94-0069-4138-8A00-C6316D284CDE}" srcOrd="4" destOrd="0" presId="urn:microsoft.com/office/officeart/2005/8/layout/default"/>
    <dgm:cxn modelId="{7AA9D282-50B6-4160-BCBD-A89123D90129}" type="presParOf" srcId="{31A283D0-FB6A-4A2E-9200-16CD406079C0}" destId="{71C5E431-F820-46F9-AD5A-413C592E339C}" srcOrd="5" destOrd="0" presId="urn:microsoft.com/office/officeart/2005/8/layout/default"/>
    <dgm:cxn modelId="{30E51C51-AC2C-4B4C-BADF-932B300AA12D}" type="presParOf" srcId="{31A283D0-FB6A-4A2E-9200-16CD406079C0}" destId="{59DE2A85-E76B-4F1E-A054-C0A1DA730264}" srcOrd="6" destOrd="0" presId="urn:microsoft.com/office/officeart/2005/8/layout/default"/>
    <dgm:cxn modelId="{166EDC8B-AB61-4B4A-8A54-0A1599835044}" type="presParOf" srcId="{31A283D0-FB6A-4A2E-9200-16CD406079C0}" destId="{BC4838F2-939E-4847-95F6-F1EF839032EE}" srcOrd="7" destOrd="0" presId="urn:microsoft.com/office/officeart/2005/8/layout/default"/>
    <dgm:cxn modelId="{340FE578-B6F2-4B23-8BF9-95823E1EABF9}" type="presParOf" srcId="{31A283D0-FB6A-4A2E-9200-16CD406079C0}" destId="{656E5F88-0F9A-443E-AB79-5137CDC8C267}" srcOrd="8" destOrd="0" presId="urn:microsoft.com/office/officeart/2005/8/layout/default"/>
    <dgm:cxn modelId="{3249843D-F808-494F-B771-D3A3444200E9}" type="presParOf" srcId="{31A283D0-FB6A-4A2E-9200-16CD406079C0}" destId="{9244B0A3-AE81-4302-AC88-B3D1BF31A453}" srcOrd="9" destOrd="0" presId="urn:microsoft.com/office/officeart/2005/8/layout/default"/>
    <dgm:cxn modelId="{EA8D4C0B-88C5-B246-BEFB-3EBBF29F9021}" type="presParOf" srcId="{31A283D0-FB6A-4A2E-9200-16CD406079C0}" destId="{63333B76-4AE3-3840-8E09-D726BCF4314F}" srcOrd="10" destOrd="0" presId="urn:microsoft.com/office/officeart/2005/8/layout/default"/>
    <dgm:cxn modelId="{306733DB-E55E-D942-AEA3-C8A39880EC8A}" type="presParOf" srcId="{31A283D0-FB6A-4A2E-9200-16CD406079C0}" destId="{176C3359-73AD-444B-8DD3-6924198442FF}" srcOrd="11" destOrd="0" presId="urn:microsoft.com/office/officeart/2005/8/layout/default"/>
    <dgm:cxn modelId="{86EA1BA4-30A4-4819-AF80-0CC033249DDC}" type="presParOf" srcId="{31A283D0-FB6A-4A2E-9200-16CD406079C0}" destId="{A56A257D-ECA9-402D-8BE2-7A63357A0EFE}" srcOrd="12" destOrd="0" presId="urn:microsoft.com/office/officeart/2005/8/layout/default"/>
    <dgm:cxn modelId="{FD3B5F88-CC77-4F1D-85B9-FE925CAA73DD}" type="presParOf" srcId="{31A283D0-FB6A-4A2E-9200-16CD406079C0}" destId="{5532676C-7F63-445C-9249-BA99C138AA84}" srcOrd="13" destOrd="0" presId="urn:microsoft.com/office/officeart/2005/8/layout/default"/>
    <dgm:cxn modelId="{CD07F3BE-DEF8-4771-BE0E-F033AF94CEC5}" type="presParOf" srcId="{31A283D0-FB6A-4A2E-9200-16CD406079C0}" destId="{4ADC153C-07DD-4638-BF7E-E8D34E121C67}"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0F4B2B6-1C0B-45F3-A6F2-AFC2A77CDBB8}"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en-US"/>
        </a:p>
      </dgm:t>
    </dgm:pt>
    <dgm:pt modelId="{D355B976-36EA-4C3E-92BD-C7621B9737C6}">
      <dgm:prSet custT="1"/>
      <dgm:spPr/>
      <dgm:t>
        <a:bodyPr/>
        <a:lstStyle/>
        <a:p>
          <a:r>
            <a:rPr lang="en-US" sz="2000" dirty="0"/>
            <a:t>Xác </a:t>
          </a:r>
          <a:r>
            <a:rPr lang="en-US" sz="2000" dirty="0" err="1"/>
            <a:t>định</a:t>
          </a:r>
          <a:r>
            <a:rPr lang="en-US" sz="2000" dirty="0"/>
            <a:t> </a:t>
          </a:r>
          <a:r>
            <a:rPr lang="en-US" sz="2000" dirty="0" err="1"/>
            <a:t>hệ</a:t>
          </a:r>
          <a:r>
            <a:rPr lang="en-US" sz="2000" dirty="0"/>
            <a:t> </a:t>
          </a:r>
          <a:r>
            <a:rPr lang="en-US" sz="2000" dirty="0" err="1"/>
            <a:t>thống</a:t>
          </a:r>
          <a:r>
            <a:rPr lang="en-US" sz="2000" dirty="0"/>
            <a:t> </a:t>
          </a:r>
          <a:r>
            <a:rPr lang="en-US" sz="2000" dirty="0" err="1"/>
            <a:t>giá</a:t>
          </a:r>
          <a:r>
            <a:rPr lang="en-US" sz="2000" dirty="0"/>
            <a:t> </a:t>
          </a:r>
          <a:r>
            <a:rPr lang="en-US" sz="2000" dirty="0" err="1"/>
            <a:t>trị</a:t>
          </a:r>
          <a:r>
            <a:rPr lang="en-US" sz="2000" dirty="0"/>
            <a:t> </a:t>
          </a:r>
          <a:r>
            <a:rPr lang="en-US" sz="2000" dirty="0" err="1"/>
            <a:t>đạo</a:t>
          </a:r>
          <a:r>
            <a:rPr lang="en-US" sz="2000" dirty="0"/>
            <a:t> </a:t>
          </a:r>
          <a:r>
            <a:rPr lang="en-US" sz="2000" dirty="0" err="1"/>
            <a:t>đức</a:t>
          </a:r>
          <a:r>
            <a:rPr lang="en-US" sz="2000" dirty="0"/>
            <a:t> </a:t>
          </a:r>
          <a:r>
            <a:rPr lang="en-US" sz="2000" dirty="0" err="1"/>
            <a:t>làm</a:t>
          </a:r>
          <a:r>
            <a:rPr lang="en-US" sz="2000" dirty="0"/>
            <a:t> </a:t>
          </a:r>
          <a:r>
            <a:rPr lang="en-US" sz="2000" dirty="0" err="1"/>
            <a:t>nền</a:t>
          </a:r>
          <a:r>
            <a:rPr lang="en-US" sz="2000" dirty="0"/>
            <a:t> </a:t>
          </a:r>
          <a:r>
            <a:rPr lang="en-US" sz="2000" dirty="0" err="1"/>
            <a:t>tảng</a:t>
          </a:r>
          <a:r>
            <a:rPr lang="en-US" sz="2000" dirty="0"/>
            <a:t> </a:t>
          </a:r>
          <a:r>
            <a:rPr lang="en-US" sz="2000" dirty="0" err="1"/>
            <a:t>hoạt</a:t>
          </a:r>
          <a:r>
            <a:rPr lang="en-US" sz="2000" dirty="0"/>
            <a:t> </a:t>
          </a:r>
          <a:r>
            <a:rPr lang="en-US" sz="2000" dirty="0" err="1"/>
            <a:t>động</a:t>
          </a:r>
          <a:endParaRPr lang="en-US" sz="2000" dirty="0"/>
        </a:p>
      </dgm:t>
    </dgm:pt>
    <dgm:pt modelId="{E81DF54B-648A-4E85-B267-60875D4FC0B5}" type="parTrans" cxnId="{7990E4AB-7755-469E-A01F-2983EDE76DFA}">
      <dgm:prSet/>
      <dgm:spPr/>
      <dgm:t>
        <a:bodyPr/>
        <a:lstStyle/>
        <a:p>
          <a:endParaRPr lang="en-US"/>
        </a:p>
      </dgm:t>
    </dgm:pt>
    <dgm:pt modelId="{92D6235C-6A55-401D-B575-CBAA1FB82315}" type="sibTrans" cxnId="{7990E4AB-7755-469E-A01F-2983EDE76DFA}">
      <dgm:prSet/>
      <dgm:spPr/>
      <dgm:t>
        <a:bodyPr/>
        <a:lstStyle/>
        <a:p>
          <a:endParaRPr lang="en-US"/>
        </a:p>
      </dgm:t>
    </dgm:pt>
    <dgm:pt modelId="{10D8D9E2-D228-4635-BF43-BD0FD835A226}">
      <dgm:prSet custT="1"/>
      <dgm:spPr/>
      <dgm:t>
        <a:bodyPr/>
        <a:lstStyle/>
        <a:p>
          <a:r>
            <a:rPr lang="en-US" sz="2000" dirty="0" err="1"/>
            <a:t>Nỗ</a:t>
          </a:r>
          <a:r>
            <a:rPr lang="en-US" sz="2000" dirty="0"/>
            <a:t> </a:t>
          </a:r>
          <a:r>
            <a:rPr lang="en-US" sz="2000" dirty="0" err="1"/>
            <a:t>lực</a:t>
          </a:r>
          <a:r>
            <a:rPr lang="en-US" sz="2000" dirty="0"/>
            <a:t> </a:t>
          </a:r>
          <a:r>
            <a:rPr lang="en-US" sz="2000" dirty="0" err="1"/>
            <a:t>vì</a:t>
          </a:r>
          <a:r>
            <a:rPr lang="en-US" sz="2000" dirty="0"/>
            <a:t> </a:t>
          </a:r>
          <a:r>
            <a:rPr lang="en-US" sz="2000" dirty="0" err="1"/>
            <a:t>sự</a:t>
          </a:r>
          <a:r>
            <a:rPr lang="en-US" sz="2000" dirty="0"/>
            <a:t> </a:t>
          </a:r>
          <a:r>
            <a:rPr lang="en-US" sz="2000" dirty="0" err="1"/>
            <a:t>nghiệp</a:t>
          </a:r>
          <a:r>
            <a:rPr lang="en-US" sz="2000" dirty="0"/>
            <a:t> </a:t>
          </a:r>
          <a:r>
            <a:rPr lang="en-US" sz="2000" dirty="0" err="1"/>
            <a:t>chung</a:t>
          </a:r>
          <a:r>
            <a:rPr lang="en-US" sz="2000" dirty="0"/>
            <a:t> </a:t>
          </a:r>
        </a:p>
      </dgm:t>
    </dgm:pt>
    <dgm:pt modelId="{66F184D5-93D9-419E-96CF-D4CCB3B95272}" type="parTrans" cxnId="{CE995AB0-0F2C-4935-ACE7-7068DC515778}">
      <dgm:prSet/>
      <dgm:spPr/>
      <dgm:t>
        <a:bodyPr/>
        <a:lstStyle/>
        <a:p>
          <a:endParaRPr lang="en-US"/>
        </a:p>
      </dgm:t>
    </dgm:pt>
    <dgm:pt modelId="{EC875B79-2010-4968-B407-BDBD2D953E0B}" type="sibTrans" cxnId="{CE995AB0-0F2C-4935-ACE7-7068DC515778}">
      <dgm:prSet/>
      <dgm:spPr/>
      <dgm:t>
        <a:bodyPr/>
        <a:lstStyle/>
        <a:p>
          <a:endParaRPr lang="en-US"/>
        </a:p>
      </dgm:t>
    </dgm:pt>
    <dgm:pt modelId="{E05CF8E5-4692-41A9-91F0-CCC70864782C}">
      <dgm:prSet custT="1"/>
      <dgm:spPr/>
      <dgm:t>
        <a:bodyPr/>
        <a:lstStyle/>
        <a:p>
          <a:r>
            <a:rPr lang="en-US" sz="2200" dirty="0"/>
            <a:t>Kết </a:t>
          </a:r>
          <a:r>
            <a:rPr lang="en-US" sz="2200" dirty="0" err="1"/>
            <a:t>quả</a:t>
          </a:r>
          <a:r>
            <a:rPr lang="en-US" sz="2200" dirty="0"/>
            <a:t> </a:t>
          </a:r>
          <a:r>
            <a:rPr lang="en-US" sz="2200" dirty="0" err="1"/>
            <a:t>công</a:t>
          </a:r>
          <a:r>
            <a:rPr lang="en-US" sz="2200" dirty="0"/>
            <a:t> </a:t>
          </a:r>
          <a:r>
            <a:rPr lang="en-US" sz="2200" dirty="0" err="1"/>
            <a:t>việc</a:t>
          </a:r>
          <a:r>
            <a:rPr lang="en-US" sz="2200" dirty="0"/>
            <a:t> </a:t>
          </a:r>
          <a:r>
            <a:rPr lang="en-US" sz="2200" dirty="0" err="1"/>
            <a:t>và</a:t>
          </a:r>
          <a:r>
            <a:rPr lang="en-US" sz="2200" dirty="0"/>
            <a:t> </a:t>
          </a:r>
          <a:r>
            <a:rPr lang="en-US" sz="2200" dirty="0" err="1"/>
            <a:t>mức</a:t>
          </a:r>
          <a:r>
            <a:rPr lang="en-US" sz="2200" dirty="0"/>
            <a:t> </a:t>
          </a:r>
          <a:r>
            <a:rPr lang="en-US" sz="2200" dirty="0" err="1"/>
            <a:t>độ</a:t>
          </a:r>
          <a:r>
            <a:rPr lang="en-US" sz="2200" dirty="0"/>
            <a:t> </a:t>
          </a:r>
          <a:r>
            <a:rPr lang="en-US" sz="2200" dirty="0" err="1"/>
            <a:t>đóng</a:t>
          </a:r>
          <a:r>
            <a:rPr lang="en-US" sz="2200" dirty="0"/>
            <a:t> </a:t>
          </a:r>
          <a:r>
            <a:rPr lang="en-US" sz="2200" dirty="0" err="1"/>
            <a:t>góp</a:t>
          </a:r>
          <a:r>
            <a:rPr lang="en-US" sz="2200" dirty="0"/>
            <a:t> </a:t>
          </a:r>
          <a:r>
            <a:rPr lang="en-US" sz="2200" dirty="0" err="1"/>
            <a:t>cho</a:t>
          </a:r>
          <a:r>
            <a:rPr lang="en-US" sz="2200" dirty="0"/>
            <a:t> </a:t>
          </a:r>
          <a:r>
            <a:rPr lang="en-US" sz="2200" dirty="0" err="1"/>
            <a:t>xã</a:t>
          </a:r>
          <a:r>
            <a:rPr lang="en-US" sz="2200" dirty="0"/>
            <a:t> </a:t>
          </a:r>
          <a:r>
            <a:rPr lang="en-US" sz="2200" dirty="0" err="1"/>
            <a:t>hội</a:t>
          </a:r>
          <a:endParaRPr lang="en-US" sz="2200" dirty="0"/>
        </a:p>
      </dgm:t>
    </dgm:pt>
    <dgm:pt modelId="{89D160C6-26C8-4963-876E-635A5F3EA6B3}" type="parTrans" cxnId="{B2AE1B5F-1E64-4B2A-A483-7B74DA2A750D}">
      <dgm:prSet/>
      <dgm:spPr/>
      <dgm:t>
        <a:bodyPr/>
        <a:lstStyle/>
        <a:p>
          <a:endParaRPr lang="en-US"/>
        </a:p>
      </dgm:t>
    </dgm:pt>
    <dgm:pt modelId="{44560B27-315A-4473-BA42-ABE792FE9AC4}" type="sibTrans" cxnId="{B2AE1B5F-1E64-4B2A-A483-7B74DA2A750D}">
      <dgm:prSet/>
      <dgm:spPr/>
      <dgm:t>
        <a:bodyPr/>
        <a:lstStyle/>
        <a:p>
          <a:endParaRPr lang="en-US"/>
        </a:p>
      </dgm:t>
    </dgm:pt>
    <dgm:pt modelId="{15C85435-807D-4FFE-979A-701DB0A89AC2}" type="pres">
      <dgm:prSet presAssocID="{B0F4B2B6-1C0B-45F3-A6F2-AFC2A77CDBB8}" presName="Name0" presStyleCnt="0">
        <dgm:presLayoutVars>
          <dgm:chMax val="7"/>
          <dgm:chPref val="7"/>
          <dgm:dir/>
        </dgm:presLayoutVars>
      </dgm:prSet>
      <dgm:spPr/>
    </dgm:pt>
    <dgm:pt modelId="{DEDF6D28-9F29-4C09-8EAA-3D2793A76155}" type="pres">
      <dgm:prSet presAssocID="{B0F4B2B6-1C0B-45F3-A6F2-AFC2A77CDBB8}" presName="Name1" presStyleCnt="0"/>
      <dgm:spPr/>
    </dgm:pt>
    <dgm:pt modelId="{7AFAA57D-16A2-443C-BC9C-D31630CDCCFC}" type="pres">
      <dgm:prSet presAssocID="{B0F4B2B6-1C0B-45F3-A6F2-AFC2A77CDBB8}" presName="cycle" presStyleCnt="0"/>
      <dgm:spPr/>
    </dgm:pt>
    <dgm:pt modelId="{E4421A2E-0CAD-496C-915A-7E0B43F6FF1F}" type="pres">
      <dgm:prSet presAssocID="{B0F4B2B6-1C0B-45F3-A6F2-AFC2A77CDBB8}" presName="srcNode" presStyleLbl="node1" presStyleIdx="0" presStyleCnt="3"/>
      <dgm:spPr/>
    </dgm:pt>
    <dgm:pt modelId="{0DCAE249-1272-408C-9650-56F36D6B636F}" type="pres">
      <dgm:prSet presAssocID="{B0F4B2B6-1C0B-45F3-A6F2-AFC2A77CDBB8}" presName="conn" presStyleLbl="parChTrans1D2" presStyleIdx="0" presStyleCnt="1"/>
      <dgm:spPr/>
    </dgm:pt>
    <dgm:pt modelId="{8DDFC8D7-1EC2-41FB-BE51-14CD76910FB2}" type="pres">
      <dgm:prSet presAssocID="{B0F4B2B6-1C0B-45F3-A6F2-AFC2A77CDBB8}" presName="extraNode" presStyleLbl="node1" presStyleIdx="0" presStyleCnt="3"/>
      <dgm:spPr/>
    </dgm:pt>
    <dgm:pt modelId="{03ECC9A2-21A2-44C4-B84E-D6A19C42DC9B}" type="pres">
      <dgm:prSet presAssocID="{B0F4B2B6-1C0B-45F3-A6F2-AFC2A77CDBB8}" presName="dstNode" presStyleLbl="node1" presStyleIdx="0" presStyleCnt="3"/>
      <dgm:spPr/>
    </dgm:pt>
    <dgm:pt modelId="{7C12FB11-BADD-494D-B142-BF29084480E5}" type="pres">
      <dgm:prSet presAssocID="{D355B976-36EA-4C3E-92BD-C7621B9737C6}" presName="text_1" presStyleLbl="node1" presStyleIdx="0" presStyleCnt="3">
        <dgm:presLayoutVars>
          <dgm:bulletEnabled val="1"/>
        </dgm:presLayoutVars>
      </dgm:prSet>
      <dgm:spPr/>
    </dgm:pt>
    <dgm:pt modelId="{D982C641-E30E-4B7C-98AF-E9C76D671B77}" type="pres">
      <dgm:prSet presAssocID="{D355B976-36EA-4C3E-92BD-C7621B9737C6}" presName="accent_1" presStyleCnt="0"/>
      <dgm:spPr/>
    </dgm:pt>
    <dgm:pt modelId="{F4AF257C-5D29-4B7B-825F-D95B3B4E54ED}" type="pres">
      <dgm:prSet presAssocID="{D355B976-36EA-4C3E-92BD-C7621B9737C6}" presName="accentRepeatNode" presStyleLbl="solidFgAcc1" presStyleIdx="0" presStyleCnt="3"/>
      <dgm:spPr/>
    </dgm:pt>
    <dgm:pt modelId="{7D85A54C-9C3D-4BC0-9BCB-74B3DE58E496}" type="pres">
      <dgm:prSet presAssocID="{10D8D9E2-D228-4635-BF43-BD0FD835A226}" presName="text_2" presStyleLbl="node1" presStyleIdx="1" presStyleCnt="3">
        <dgm:presLayoutVars>
          <dgm:bulletEnabled val="1"/>
        </dgm:presLayoutVars>
      </dgm:prSet>
      <dgm:spPr/>
    </dgm:pt>
    <dgm:pt modelId="{D6956020-A4CD-4DF9-BB02-F92FF225D296}" type="pres">
      <dgm:prSet presAssocID="{10D8D9E2-D228-4635-BF43-BD0FD835A226}" presName="accent_2" presStyleCnt="0"/>
      <dgm:spPr/>
    </dgm:pt>
    <dgm:pt modelId="{27F89866-E804-410F-97F7-4FD2444840D4}" type="pres">
      <dgm:prSet presAssocID="{10D8D9E2-D228-4635-BF43-BD0FD835A226}" presName="accentRepeatNode" presStyleLbl="solidFgAcc1" presStyleIdx="1" presStyleCnt="3"/>
      <dgm:spPr/>
    </dgm:pt>
    <dgm:pt modelId="{431FFEEB-914D-403A-ABD5-F7DE0293D20B}" type="pres">
      <dgm:prSet presAssocID="{E05CF8E5-4692-41A9-91F0-CCC70864782C}" presName="text_3" presStyleLbl="node1" presStyleIdx="2" presStyleCnt="3">
        <dgm:presLayoutVars>
          <dgm:bulletEnabled val="1"/>
        </dgm:presLayoutVars>
      </dgm:prSet>
      <dgm:spPr/>
    </dgm:pt>
    <dgm:pt modelId="{6F6B64CB-639E-4811-94E9-25A10DBE3447}" type="pres">
      <dgm:prSet presAssocID="{E05CF8E5-4692-41A9-91F0-CCC70864782C}" presName="accent_3" presStyleCnt="0"/>
      <dgm:spPr/>
    </dgm:pt>
    <dgm:pt modelId="{6199C462-78DD-4FE7-B89B-9CBFEDD256F3}" type="pres">
      <dgm:prSet presAssocID="{E05CF8E5-4692-41A9-91F0-CCC70864782C}" presName="accentRepeatNode" presStyleLbl="solidFgAcc1" presStyleIdx="2" presStyleCnt="3"/>
      <dgm:spPr/>
    </dgm:pt>
  </dgm:ptLst>
  <dgm:cxnLst>
    <dgm:cxn modelId="{85154F40-960E-413F-9C35-DBBDCAA0DCC1}" type="presOf" srcId="{D355B976-36EA-4C3E-92BD-C7621B9737C6}" destId="{7C12FB11-BADD-494D-B142-BF29084480E5}" srcOrd="0" destOrd="0" presId="urn:microsoft.com/office/officeart/2008/layout/VerticalCurvedList"/>
    <dgm:cxn modelId="{B0F7F840-6BF6-44C3-98F6-C4EA7913FFCD}" type="presOf" srcId="{92D6235C-6A55-401D-B575-CBAA1FB82315}" destId="{0DCAE249-1272-408C-9650-56F36D6B636F}" srcOrd="0" destOrd="0" presId="urn:microsoft.com/office/officeart/2008/layout/VerticalCurvedList"/>
    <dgm:cxn modelId="{60EB865D-A358-4A1F-8421-CD3DD14F86B1}" type="presOf" srcId="{E05CF8E5-4692-41A9-91F0-CCC70864782C}" destId="{431FFEEB-914D-403A-ABD5-F7DE0293D20B}" srcOrd="0" destOrd="0" presId="urn:microsoft.com/office/officeart/2008/layout/VerticalCurvedList"/>
    <dgm:cxn modelId="{B2AE1B5F-1E64-4B2A-A483-7B74DA2A750D}" srcId="{B0F4B2B6-1C0B-45F3-A6F2-AFC2A77CDBB8}" destId="{E05CF8E5-4692-41A9-91F0-CCC70864782C}" srcOrd="2" destOrd="0" parTransId="{89D160C6-26C8-4963-876E-635A5F3EA6B3}" sibTransId="{44560B27-315A-4473-BA42-ABE792FE9AC4}"/>
    <dgm:cxn modelId="{0E701471-F5D4-46BB-8A1A-00D4092C1AD4}" type="presOf" srcId="{B0F4B2B6-1C0B-45F3-A6F2-AFC2A77CDBB8}" destId="{15C85435-807D-4FFE-979A-701DB0A89AC2}" srcOrd="0" destOrd="0" presId="urn:microsoft.com/office/officeart/2008/layout/VerticalCurvedList"/>
    <dgm:cxn modelId="{28796CAA-019D-45DC-94D7-760D405FD3CA}" type="presOf" srcId="{10D8D9E2-D228-4635-BF43-BD0FD835A226}" destId="{7D85A54C-9C3D-4BC0-9BCB-74B3DE58E496}" srcOrd="0" destOrd="0" presId="urn:microsoft.com/office/officeart/2008/layout/VerticalCurvedList"/>
    <dgm:cxn modelId="{7990E4AB-7755-469E-A01F-2983EDE76DFA}" srcId="{B0F4B2B6-1C0B-45F3-A6F2-AFC2A77CDBB8}" destId="{D355B976-36EA-4C3E-92BD-C7621B9737C6}" srcOrd="0" destOrd="0" parTransId="{E81DF54B-648A-4E85-B267-60875D4FC0B5}" sibTransId="{92D6235C-6A55-401D-B575-CBAA1FB82315}"/>
    <dgm:cxn modelId="{CE995AB0-0F2C-4935-ACE7-7068DC515778}" srcId="{B0F4B2B6-1C0B-45F3-A6F2-AFC2A77CDBB8}" destId="{10D8D9E2-D228-4635-BF43-BD0FD835A226}" srcOrd="1" destOrd="0" parTransId="{66F184D5-93D9-419E-96CF-D4CCB3B95272}" sibTransId="{EC875B79-2010-4968-B407-BDBD2D953E0B}"/>
    <dgm:cxn modelId="{736CAD99-71B7-4718-B24C-B0CE8A0A53D3}" type="presParOf" srcId="{15C85435-807D-4FFE-979A-701DB0A89AC2}" destId="{DEDF6D28-9F29-4C09-8EAA-3D2793A76155}" srcOrd="0" destOrd="0" presId="urn:microsoft.com/office/officeart/2008/layout/VerticalCurvedList"/>
    <dgm:cxn modelId="{2D521FC6-BC06-404D-909B-2B42DCFFD99F}" type="presParOf" srcId="{DEDF6D28-9F29-4C09-8EAA-3D2793A76155}" destId="{7AFAA57D-16A2-443C-BC9C-D31630CDCCFC}" srcOrd="0" destOrd="0" presId="urn:microsoft.com/office/officeart/2008/layout/VerticalCurvedList"/>
    <dgm:cxn modelId="{EC637271-DD2C-4279-B27D-EC64853939D9}" type="presParOf" srcId="{7AFAA57D-16A2-443C-BC9C-D31630CDCCFC}" destId="{E4421A2E-0CAD-496C-915A-7E0B43F6FF1F}" srcOrd="0" destOrd="0" presId="urn:microsoft.com/office/officeart/2008/layout/VerticalCurvedList"/>
    <dgm:cxn modelId="{05BEDBB6-B1D1-4188-BF41-4C709D7D46FC}" type="presParOf" srcId="{7AFAA57D-16A2-443C-BC9C-D31630CDCCFC}" destId="{0DCAE249-1272-408C-9650-56F36D6B636F}" srcOrd="1" destOrd="0" presId="urn:microsoft.com/office/officeart/2008/layout/VerticalCurvedList"/>
    <dgm:cxn modelId="{2FD038B9-1B4E-45E5-8D82-E0B123F37DE8}" type="presParOf" srcId="{7AFAA57D-16A2-443C-BC9C-D31630CDCCFC}" destId="{8DDFC8D7-1EC2-41FB-BE51-14CD76910FB2}" srcOrd="2" destOrd="0" presId="urn:microsoft.com/office/officeart/2008/layout/VerticalCurvedList"/>
    <dgm:cxn modelId="{F393533C-E006-49D9-BB18-AA3BE43B8AAB}" type="presParOf" srcId="{7AFAA57D-16A2-443C-BC9C-D31630CDCCFC}" destId="{03ECC9A2-21A2-44C4-B84E-D6A19C42DC9B}" srcOrd="3" destOrd="0" presId="urn:microsoft.com/office/officeart/2008/layout/VerticalCurvedList"/>
    <dgm:cxn modelId="{B4FB62F8-4896-4B39-BBEB-11E75046E968}" type="presParOf" srcId="{DEDF6D28-9F29-4C09-8EAA-3D2793A76155}" destId="{7C12FB11-BADD-494D-B142-BF29084480E5}" srcOrd="1" destOrd="0" presId="urn:microsoft.com/office/officeart/2008/layout/VerticalCurvedList"/>
    <dgm:cxn modelId="{BFAF760B-CD62-4A48-A291-E2BF7756C313}" type="presParOf" srcId="{DEDF6D28-9F29-4C09-8EAA-3D2793A76155}" destId="{D982C641-E30E-4B7C-98AF-E9C76D671B77}" srcOrd="2" destOrd="0" presId="urn:microsoft.com/office/officeart/2008/layout/VerticalCurvedList"/>
    <dgm:cxn modelId="{AD0EDED2-F95D-42C7-84FB-969D7705D30A}" type="presParOf" srcId="{D982C641-E30E-4B7C-98AF-E9C76D671B77}" destId="{F4AF257C-5D29-4B7B-825F-D95B3B4E54ED}" srcOrd="0" destOrd="0" presId="urn:microsoft.com/office/officeart/2008/layout/VerticalCurvedList"/>
    <dgm:cxn modelId="{001465BD-C1BE-4F03-B1D9-1F2785D1C88D}" type="presParOf" srcId="{DEDF6D28-9F29-4C09-8EAA-3D2793A76155}" destId="{7D85A54C-9C3D-4BC0-9BCB-74B3DE58E496}" srcOrd="3" destOrd="0" presId="urn:microsoft.com/office/officeart/2008/layout/VerticalCurvedList"/>
    <dgm:cxn modelId="{1459EF98-85B1-4A76-B428-C365FC2EEEC4}" type="presParOf" srcId="{DEDF6D28-9F29-4C09-8EAA-3D2793A76155}" destId="{D6956020-A4CD-4DF9-BB02-F92FF225D296}" srcOrd="4" destOrd="0" presId="urn:microsoft.com/office/officeart/2008/layout/VerticalCurvedList"/>
    <dgm:cxn modelId="{C98695E4-5678-4D15-9B07-6E16A046CBD6}" type="presParOf" srcId="{D6956020-A4CD-4DF9-BB02-F92FF225D296}" destId="{27F89866-E804-410F-97F7-4FD2444840D4}" srcOrd="0" destOrd="0" presId="urn:microsoft.com/office/officeart/2008/layout/VerticalCurvedList"/>
    <dgm:cxn modelId="{51D0790A-C73B-4DBC-9CF9-FC59A64511EC}" type="presParOf" srcId="{DEDF6D28-9F29-4C09-8EAA-3D2793A76155}" destId="{431FFEEB-914D-403A-ABD5-F7DE0293D20B}" srcOrd="5" destOrd="0" presId="urn:microsoft.com/office/officeart/2008/layout/VerticalCurvedList"/>
    <dgm:cxn modelId="{9B403F06-FDB0-4D14-8173-0B6FFC0DC216}" type="presParOf" srcId="{DEDF6D28-9F29-4C09-8EAA-3D2793A76155}" destId="{6F6B64CB-639E-4811-94E9-25A10DBE3447}" srcOrd="6" destOrd="0" presId="urn:microsoft.com/office/officeart/2008/layout/VerticalCurvedList"/>
    <dgm:cxn modelId="{1B30F28E-FC59-4A73-848E-296DBFB5A614}" type="presParOf" srcId="{6F6B64CB-639E-4811-94E9-25A10DBE3447}" destId="{6199C462-78DD-4FE7-B89B-9CBFEDD256F3}"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EE4D1C1-2310-4296-A3BB-6D3D92083622}" type="doc">
      <dgm:prSet loTypeId="urn:microsoft.com/office/officeart/2005/8/layout/arrow5" loCatId="relationship" qsTypeId="urn:microsoft.com/office/officeart/2005/8/quickstyle/simple5" qsCatId="simple" csTypeId="urn:microsoft.com/office/officeart/2005/8/colors/accent3_2" csCatId="accent3"/>
      <dgm:spPr/>
      <dgm:t>
        <a:bodyPr/>
        <a:lstStyle/>
        <a:p>
          <a:endParaRPr lang="en-US"/>
        </a:p>
      </dgm:t>
    </dgm:pt>
    <dgm:pt modelId="{F25C5C78-AF30-46A3-841F-E5F46D891BF2}">
      <dgm:prSet/>
      <dgm:spPr/>
      <dgm:t>
        <a:bodyPr/>
        <a:lstStyle/>
        <a:p>
          <a:r>
            <a:rPr lang="en-US" dirty="0" err="1"/>
            <a:t>Văn</a:t>
          </a:r>
          <a:r>
            <a:rPr lang="en-US" dirty="0"/>
            <a:t> </a:t>
          </a:r>
          <a:r>
            <a:rPr lang="en-US" dirty="0" err="1"/>
            <a:t>hóa</a:t>
          </a:r>
          <a:r>
            <a:rPr lang="en-US" dirty="0"/>
            <a:t> </a:t>
          </a:r>
          <a:r>
            <a:rPr lang="en-US" dirty="0" err="1"/>
            <a:t>cá</a:t>
          </a:r>
          <a:r>
            <a:rPr lang="en-US" dirty="0"/>
            <a:t> </a:t>
          </a:r>
          <a:r>
            <a:rPr lang="en-US" dirty="0" err="1"/>
            <a:t>nhân</a:t>
          </a:r>
          <a:endParaRPr lang="en-US" dirty="0"/>
        </a:p>
      </dgm:t>
    </dgm:pt>
    <dgm:pt modelId="{1EB86E8E-4D1D-46CD-BAC7-A8BA29C43CB5}" type="parTrans" cxnId="{6D68A259-B6BD-40A1-972A-EE0B884D4A7C}">
      <dgm:prSet/>
      <dgm:spPr/>
      <dgm:t>
        <a:bodyPr/>
        <a:lstStyle/>
        <a:p>
          <a:endParaRPr lang="en-US"/>
        </a:p>
      </dgm:t>
    </dgm:pt>
    <dgm:pt modelId="{16F56DD5-0A85-4C0E-8335-00BD4841A269}" type="sibTrans" cxnId="{6D68A259-B6BD-40A1-972A-EE0B884D4A7C}">
      <dgm:prSet/>
      <dgm:spPr/>
      <dgm:t>
        <a:bodyPr/>
        <a:lstStyle/>
        <a:p>
          <a:endParaRPr lang="en-US"/>
        </a:p>
      </dgm:t>
    </dgm:pt>
    <dgm:pt modelId="{44A974D9-3860-445B-8DB3-085B11FA9114}">
      <dgm:prSet/>
      <dgm:spPr/>
      <dgm:t>
        <a:bodyPr/>
        <a:lstStyle/>
        <a:p>
          <a:r>
            <a:rPr lang="en-US" dirty="0" err="1"/>
            <a:t>Tâm</a:t>
          </a:r>
          <a:r>
            <a:rPr lang="en-US" dirty="0"/>
            <a:t> </a:t>
          </a:r>
          <a:r>
            <a:rPr lang="en-US" dirty="0" err="1"/>
            <a:t>lý</a:t>
          </a:r>
          <a:r>
            <a:rPr lang="en-US" dirty="0"/>
            <a:t> </a:t>
          </a:r>
          <a:r>
            <a:rPr lang="en-US" dirty="0" err="1"/>
            <a:t>cá</a:t>
          </a:r>
          <a:r>
            <a:rPr lang="en-US" dirty="0"/>
            <a:t> </a:t>
          </a:r>
          <a:r>
            <a:rPr lang="en-US" dirty="0" err="1"/>
            <a:t>nhân</a:t>
          </a:r>
          <a:endParaRPr lang="en-US" dirty="0"/>
        </a:p>
      </dgm:t>
    </dgm:pt>
    <dgm:pt modelId="{C249778C-B86B-4AFF-AD13-EE6481B93895}" type="parTrans" cxnId="{070DB17A-DE6B-4DAF-95F4-512654CE5ED7}">
      <dgm:prSet/>
      <dgm:spPr/>
      <dgm:t>
        <a:bodyPr/>
        <a:lstStyle/>
        <a:p>
          <a:endParaRPr lang="en-US"/>
        </a:p>
      </dgm:t>
    </dgm:pt>
    <dgm:pt modelId="{A5445C21-B137-4AF4-BC58-FE7BA86B6519}" type="sibTrans" cxnId="{070DB17A-DE6B-4DAF-95F4-512654CE5ED7}">
      <dgm:prSet/>
      <dgm:spPr/>
      <dgm:t>
        <a:bodyPr/>
        <a:lstStyle/>
        <a:p>
          <a:endParaRPr lang="en-US"/>
        </a:p>
      </dgm:t>
    </dgm:pt>
    <dgm:pt modelId="{0CF7BB2B-7130-48BF-972A-DACC7F9416F4}">
      <dgm:prSet/>
      <dgm:spPr/>
      <dgm:t>
        <a:bodyPr/>
        <a:lstStyle/>
        <a:p>
          <a:r>
            <a:rPr lang="en-US" dirty="0" err="1"/>
            <a:t>Kinh</a:t>
          </a:r>
          <a:r>
            <a:rPr lang="en-US" dirty="0"/>
            <a:t> </a:t>
          </a:r>
          <a:r>
            <a:rPr lang="en-US" dirty="0" err="1"/>
            <a:t>nghiệm</a:t>
          </a:r>
          <a:r>
            <a:rPr lang="en-US" dirty="0"/>
            <a:t> </a:t>
          </a:r>
          <a:r>
            <a:rPr lang="en-US" dirty="0" err="1"/>
            <a:t>cá</a:t>
          </a:r>
          <a:r>
            <a:rPr lang="en-US" dirty="0"/>
            <a:t> </a:t>
          </a:r>
          <a:r>
            <a:rPr lang="en-US" dirty="0" err="1"/>
            <a:t>nhân</a:t>
          </a:r>
          <a:endParaRPr lang="en-US" dirty="0"/>
        </a:p>
      </dgm:t>
    </dgm:pt>
    <dgm:pt modelId="{777E7769-8B2E-4F48-9404-F84C3110AA2C}" type="parTrans" cxnId="{DDDBADB3-5918-4C3C-9E49-A0124A8867B2}">
      <dgm:prSet/>
      <dgm:spPr/>
      <dgm:t>
        <a:bodyPr/>
        <a:lstStyle/>
        <a:p>
          <a:endParaRPr lang="en-US"/>
        </a:p>
      </dgm:t>
    </dgm:pt>
    <dgm:pt modelId="{C0DD23D5-B928-40EE-AFE9-C86B001ABE3F}" type="sibTrans" cxnId="{DDDBADB3-5918-4C3C-9E49-A0124A8867B2}">
      <dgm:prSet/>
      <dgm:spPr/>
      <dgm:t>
        <a:bodyPr/>
        <a:lstStyle/>
        <a:p>
          <a:endParaRPr lang="en-US"/>
        </a:p>
      </dgm:t>
    </dgm:pt>
    <dgm:pt modelId="{ECEDA5A9-E2FC-4609-B7EC-6486946BFE20}">
      <dgm:prSet/>
      <dgm:spPr/>
      <dgm:t>
        <a:bodyPr/>
        <a:lstStyle/>
        <a:p>
          <a:r>
            <a:rPr lang="en-US" dirty="0" err="1"/>
            <a:t>Chuyên</a:t>
          </a:r>
          <a:r>
            <a:rPr lang="en-US" dirty="0"/>
            <a:t> </a:t>
          </a:r>
          <a:r>
            <a:rPr lang="en-US" dirty="0" err="1"/>
            <a:t>môn</a:t>
          </a:r>
          <a:r>
            <a:rPr lang="en-US" dirty="0"/>
            <a:t> </a:t>
          </a:r>
          <a:r>
            <a:rPr lang="en-US" dirty="0" err="1"/>
            <a:t>đào</a:t>
          </a:r>
          <a:r>
            <a:rPr lang="en-US" dirty="0"/>
            <a:t> </a:t>
          </a:r>
          <a:r>
            <a:rPr lang="en-US" dirty="0" err="1"/>
            <a:t>tạo</a:t>
          </a:r>
          <a:endParaRPr lang="en-US" dirty="0"/>
        </a:p>
      </dgm:t>
    </dgm:pt>
    <dgm:pt modelId="{F2AA8C6A-2214-4F15-B77B-887D64044B9A}" type="parTrans" cxnId="{88C0F851-9766-45D5-8687-EE2261B100C1}">
      <dgm:prSet/>
      <dgm:spPr/>
      <dgm:t>
        <a:bodyPr/>
        <a:lstStyle/>
        <a:p>
          <a:endParaRPr lang="en-US"/>
        </a:p>
      </dgm:t>
    </dgm:pt>
    <dgm:pt modelId="{F80C7349-2744-438D-AF89-38398C5D43F2}" type="sibTrans" cxnId="{88C0F851-9766-45D5-8687-EE2261B100C1}">
      <dgm:prSet/>
      <dgm:spPr/>
      <dgm:t>
        <a:bodyPr/>
        <a:lstStyle/>
        <a:p>
          <a:endParaRPr lang="en-US"/>
        </a:p>
      </dgm:t>
    </dgm:pt>
    <dgm:pt modelId="{40EF5E81-7195-41DE-9109-BD6EA1635AF0}">
      <dgm:prSet/>
      <dgm:spPr/>
      <dgm:t>
        <a:bodyPr/>
        <a:lstStyle/>
        <a:p>
          <a:r>
            <a:rPr lang="en-US" dirty="0" err="1"/>
            <a:t>Môi</a:t>
          </a:r>
          <a:r>
            <a:rPr lang="en-US" dirty="0"/>
            <a:t> </a:t>
          </a:r>
          <a:r>
            <a:rPr lang="en-US" dirty="0" err="1"/>
            <a:t>trường</a:t>
          </a:r>
          <a:r>
            <a:rPr lang="en-US" dirty="0"/>
            <a:t> </a:t>
          </a:r>
          <a:r>
            <a:rPr lang="en-US" dirty="0" err="1"/>
            <a:t>xã</a:t>
          </a:r>
          <a:r>
            <a:rPr lang="en-US" dirty="0"/>
            <a:t> </a:t>
          </a:r>
          <a:r>
            <a:rPr lang="en-US" dirty="0" err="1"/>
            <a:t>hội</a:t>
          </a:r>
          <a:r>
            <a:rPr lang="en-US" dirty="0"/>
            <a:t>, </a:t>
          </a:r>
          <a:r>
            <a:rPr lang="en-US" dirty="0" err="1"/>
            <a:t>hội</a:t>
          </a:r>
          <a:r>
            <a:rPr lang="en-US" dirty="0"/>
            <a:t> </a:t>
          </a:r>
          <a:r>
            <a:rPr lang="en-US" dirty="0" err="1"/>
            <a:t>nhập</a:t>
          </a:r>
          <a:r>
            <a:rPr lang="en-US" dirty="0"/>
            <a:t> </a:t>
          </a:r>
          <a:r>
            <a:rPr lang="en-US" dirty="0" err="1"/>
            <a:t>và</a:t>
          </a:r>
          <a:r>
            <a:rPr lang="en-US" dirty="0"/>
            <a:t> </a:t>
          </a:r>
          <a:r>
            <a:rPr lang="en-US" dirty="0" err="1"/>
            <a:t>thách</a:t>
          </a:r>
          <a:r>
            <a:rPr lang="en-US" dirty="0"/>
            <a:t> </a:t>
          </a:r>
          <a:r>
            <a:rPr lang="en-US" dirty="0" err="1"/>
            <a:t>thức</a:t>
          </a:r>
          <a:endParaRPr lang="en-US" dirty="0"/>
        </a:p>
      </dgm:t>
    </dgm:pt>
    <dgm:pt modelId="{774BBC85-0837-4D03-ADAB-272AFD654E6D}" type="parTrans" cxnId="{0086BA82-D24A-4C32-AB46-5E458C670997}">
      <dgm:prSet/>
      <dgm:spPr/>
      <dgm:t>
        <a:bodyPr/>
        <a:lstStyle/>
        <a:p>
          <a:endParaRPr lang="en-US"/>
        </a:p>
      </dgm:t>
    </dgm:pt>
    <dgm:pt modelId="{144CF9AF-BE23-4AB9-ACDD-089B32D84B29}" type="sibTrans" cxnId="{0086BA82-D24A-4C32-AB46-5E458C670997}">
      <dgm:prSet/>
      <dgm:spPr/>
      <dgm:t>
        <a:bodyPr/>
        <a:lstStyle/>
        <a:p>
          <a:endParaRPr lang="en-US"/>
        </a:p>
      </dgm:t>
    </dgm:pt>
    <dgm:pt modelId="{DEBB133A-39F9-4817-A161-B1C65BC4C80C}" type="pres">
      <dgm:prSet presAssocID="{0EE4D1C1-2310-4296-A3BB-6D3D92083622}" presName="diagram" presStyleCnt="0">
        <dgm:presLayoutVars>
          <dgm:dir/>
          <dgm:resizeHandles val="exact"/>
        </dgm:presLayoutVars>
      </dgm:prSet>
      <dgm:spPr/>
    </dgm:pt>
    <dgm:pt modelId="{9EAABAB1-777D-48AB-B53D-CFE8DD112250}" type="pres">
      <dgm:prSet presAssocID="{F25C5C78-AF30-46A3-841F-E5F46D891BF2}" presName="arrow" presStyleLbl="node1" presStyleIdx="0" presStyleCnt="5">
        <dgm:presLayoutVars>
          <dgm:bulletEnabled val="1"/>
        </dgm:presLayoutVars>
      </dgm:prSet>
      <dgm:spPr/>
    </dgm:pt>
    <dgm:pt modelId="{04AB5A13-44F3-4930-91F3-F0DA5E8F6582}" type="pres">
      <dgm:prSet presAssocID="{44A974D9-3860-445B-8DB3-085B11FA9114}" presName="arrow" presStyleLbl="node1" presStyleIdx="1" presStyleCnt="5">
        <dgm:presLayoutVars>
          <dgm:bulletEnabled val="1"/>
        </dgm:presLayoutVars>
      </dgm:prSet>
      <dgm:spPr/>
    </dgm:pt>
    <dgm:pt modelId="{F84D92F3-A64D-4B7C-A8E0-8EFE9AEB2C35}" type="pres">
      <dgm:prSet presAssocID="{0CF7BB2B-7130-48BF-972A-DACC7F9416F4}" presName="arrow" presStyleLbl="node1" presStyleIdx="2" presStyleCnt="5">
        <dgm:presLayoutVars>
          <dgm:bulletEnabled val="1"/>
        </dgm:presLayoutVars>
      </dgm:prSet>
      <dgm:spPr/>
    </dgm:pt>
    <dgm:pt modelId="{F966A194-38AB-4C8A-9022-AB5779829BFB}" type="pres">
      <dgm:prSet presAssocID="{ECEDA5A9-E2FC-4609-B7EC-6486946BFE20}" presName="arrow" presStyleLbl="node1" presStyleIdx="3" presStyleCnt="5">
        <dgm:presLayoutVars>
          <dgm:bulletEnabled val="1"/>
        </dgm:presLayoutVars>
      </dgm:prSet>
      <dgm:spPr/>
    </dgm:pt>
    <dgm:pt modelId="{29738326-EF33-41A0-9DA3-63F810EE3066}" type="pres">
      <dgm:prSet presAssocID="{40EF5E81-7195-41DE-9109-BD6EA1635AF0}" presName="arrow" presStyleLbl="node1" presStyleIdx="4" presStyleCnt="5">
        <dgm:presLayoutVars>
          <dgm:bulletEnabled val="1"/>
        </dgm:presLayoutVars>
      </dgm:prSet>
      <dgm:spPr/>
    </dgm:pt>
  </dgm:ptLst>
  <dgm:cxnLst>
    <dgm:cxn modelId="{208E6D12-3FE7-45CC-8525-DC6AA7B16F6D}" type="presOf" srcId="{44A974D9-3860-445B-8DB3-085B11FA9114}" destId="{04AB5A13-44F3-4930-91F3-F0DA5E8F6582}" srcOrd="0" destOrd="0" presId="urn:microsoft.com/office/officeart/2005/8/layout/arrow5"/>
    <dgm:cxn modelId="{C13CDD27-E145-4C94-A6D0-64608BF7C40D}" type="presOf" srcId="{40EF5E81-7195-41DE-9109-BD6EA1635AF0}" destId="{29738326-EF33-41A0-9DA3-63F810EE3066}" srcOrd="0" destOrd="0" presId="urn:microsoft.com/office/officeart/2005/8/layout/arrow5"/>
    <dgm:cxn modelId="{1E86E766-614F-4198-83D4-A5F028595A83}" type="presOf" srcId="{F25C5C78-AF30-46A3-841F-E5F46D891BF2}" destId="{9EAABAB1-777D-48AB-B53D-CFE8DD112250}" srcOrd="0" destOrd="0" presId="urn:microsoft.com/office/officeart/2005/8/layout/arrow5"/>
    <dgm:cxn modelId="{88C0F851-9766-45D5-8687-EE2261B100C1}" srcId="{0EE4D1C1-2310-4296-A3BB-6D3D92083622}" destId="{ECEDA5A9-E2FC-4609-B7EC-6486946BFE20}" srcOrd="3" destOrd="0" parTransId="{F2AA8C6A-2214-4F15-B77B-887D64044B9A}" sibTransId="{F80C7349-2744-438D-AF89-38398C5D43F2}"/>
    <dgm:cxn modelId="{DADA6D74-ABF3-4289-8315-05EBEF73181A}" type="presOf" srcId="{0CF7BB2B-7130-48BF-972A-DACC7F9416F4}" destId="{F84D92F3-A64D-4B7C-A8E0-8EFE9AEB2C35}" srcOrd="0" destOrd="0" presId="urn:microsoft.com/office/officeart/2005/8/layout/arrow5"/>
    <dgm:cxn modelId="{6D68A259-B6BD-40A1-972A-EE0B884D4A7C}" srcId="{0EE4D1C1-2310-4296-A3BB-6D3D92083622}" destId="{F25C5C78-AF30-46A3-841F-E5F46D891BF2}" srcOrd="0" destOrd="0" parTransId="{1EB86E8E-4D1D-46CD-BAC7-A8BA29C43CB5}" sibTransId="{16F56DD5-0A85-4C0E-8335-00BD4841A269}"/>
    <dgm:cxn modelId="{070DB17A-DE6B-4DAF-95F4-512654CE5ED7}" srcId="{0EE4D1C1-2310-4296-A3BB-6D3D92083622}" destId="{44A974D9-3860-445B-8DB3-085B11FA9114}" srcOrd="1" destOrd="0" parTransId="{C249778C-B86B-4AFF-AD13-EE6481B93895}" sibTransId="{A5445C21-B137-4AF4-BC58-FE7BA86B6519}"/>
    <dgm:cxn modelId="{0086BA82-D24A-4C32-AB46-5E458C670997}" srcId="{0EE4D1C1-2310-4296-A3BB-6D3D92083622}" destId="{40EF5E81-7195-41DE-9109-BD6EA1635AF0}" srcOrd="4" destOrd="0" parTransId="{774BBC85-0837-4D03-ADAB-272AFD654E6D}" sibTransId="{144CF9AF-BE23-4AB9-ACDD-089B32D84B29}"/>
    <dgm:cxn modelId="{DDDBADB3-5918-4C3C-9E49-A0124A8867B2}" srcId="{0EE4D1C1-2310-4296-A3BB-6D3D92083622}" destId="{0CF7BB2B-7130-48BF-972A-DACC7F9416F4}" srcOrd="2" destOrd="0" parTransId="{777E7769-8B2E-4F48-9404-F84C3110AA2C}" sibTransId="{C0DD23D5-B928-40EE-AFE9-C86B001ABE3F}"/>
    <dgm:cxn modelId="{660642C3-A799-48AD-A8C4-7B0F9410AC93}" type="presOf" srcId="{ECEDA5A9-E2FC-4609-B7EC-6486946BFE20}" destId="{F966A194-38AB-4C8A-9022-AB5779829BFB}" srcOrd="0" destOrd="0" presId="urn:microsoft.com/office/officeart/2005/8/layout/arrow5"/>
    <dgm:cxn modelId="{DE5041CD-F3D2-4A8C-9B9F-4591B57BC960}" type="presOf" srcId="{0EE4D1C1-2310-4296-A3BB-6D3D92083622}" destId="{DEBB133A-39F9-4817-A161-B1C65BC4C80C}" srcOrd="0" destOrd="0" presId="urn:microsoft.com/office/officeart/2005/8/layout/arrow5"/>
    <dgm:cxn modelId="{A3F7644E-F1CD-4BAF-8238-23EAE2E1F632}" type="presParOf" srcId="{DEBB133A-39F9-4817-A161-B1C65BC4C80C}" destId="{9EAABAB1-777D-48AB-B53D-CFE8DD112250}" srcOrd="0" destOrd="0" presId="urn:microsoft.com/office/officeart/2005/8/layout/arrow5"/>
    <dgm:cxn modelId="{FD7D00A2-A80E-43C2-93F2-4426483E9D11}" type="presParOf" srcId="{DEBB133A-39F9-4817-A161-B1C65BC4C80C}" destId="{04AB5A13-44F3-4930-91F3-F0DA5E8F6582}" srcOrd="1" destOrd="0" presId="urn:microsoft.com/office/officeart/2005/8/layout/arrow5"/>
    <dgm:cxn modelId="{695E9982-0298-4E1F-BF8F-BAF77844F9FB}" type="presParOf" srcId="{DEBB133A-39F9-4817-A161-B1C65BC4C80C}" destId="{F84D92F3-A64D-4B7C-A8E0-8EFE9AEB2C35}" srcOrd="2" destOrd="0" presId="urn:microsoft.com/office/officeart/2005/8/layout/arrow5"/>
    <dgm:cxn modelId="{1554643A-1F35-41DB-BC3E-1901585B2CE4}" type="presParOf" srcId="{DEBB133A-39F9-4817-A161-B1C65BC4C80C}" destId="{F966A194-38AB-4C8A-9022-AB5779829BFB}" srcOrd="3" destOrd="0" presId="urn:microsoft.com/office/officeart/2005/8/layout/arrow5"/>
    <dgm:cxn modelId="{C679FDE0-E3A0-4415-80A9-DEE70A6A952C}" type="presParOf" srcId="{DEBB133A-39F9-4817-A161-B1C65BC4C80C}" destId="{29738326-EF33-41A0-9DA3-63F810EE3066}" srcOrd="4" destOrd="0" presId="urn:microsoft.com/office/officeart/2005/8/layout/arrow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37647C-C0E6-424A-94F5-753E9D7E3E0A}">
      <dsp:nvSpPr>
        <dsp:cNvPr id="0" name=""/>
        <dsp:cNvSpPr/>
      </dsp:nvSpPr>
      <dsp:spPr>
        <a:xfrm>
          <a:off x="71993" y="1152132"/>
          <a:ext cx="3688671" cy="3688671"/>
        </a:xfrm>
        <a:prstGeom prst="ellipse">
          <a:avLst/>
        </a:prstGeom>
        <a:solidFill>
          <a:schemeClr val="accent3">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CA72DE-0BA2-467B-AD71-10BD87A8C340}">
      <dsp:nvSpPr>
        <dsp:cNvPr id="0" name=""/>
        <dsp:cNvSpPr/>
      </dsp:nvSpPr>
      <dsp:spPr>
        <a:xfrm>
          <a:off x="833814" y="1967291"/>
          <a:ext cx="2213203" cy="2213203"/>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D84A5F-3819-4AC5-BC12-CEA9DDFD4420}">
      <dsp:nvSpPr>
        <dsp:cNvPr id="0" name=""/>
        <dsp:cNvSpPr/>
      </dsp:nvSpPr>
      <dsp:spPr>
        <a:xfrm>
          <a:off x="1571549" y="2705025"/>
          <a:ext cx="737734" cy="737734"/>
        </a:xfrm>
        <a:prstGeom prst="ellipse">
          <a:avLst/>
        </a:prstGeom>
        <a:solidFill>
          <a:srgbClr val="FF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FCBD01-B26C-465E-9E5E-0CA0AA5D5519}">
      <dsp:nvSpPr>
        <dsp:cNvPr id="0" name=""/>
        <dsp:cNvSpPr/>
      </dsp:nvSpPr>
      <dsp:spPr>
        <a:xfrm>
          <a:off x="4399530" y="0"/>
          <a:ext cx="1844335" cy="1075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marL="0" lvl="0" indent="0" algn="l" defTabSz="1244600">
            <a:lnSpc>
              <a:spcPct val="90000"/>
            </a:lnSpc>
            <a:spcBef>
              <a:spcPct val="0"/>
            </a:spcBef>
            <a:spcAft>
              <a:spcPct val="35000"/>
            </a:spcAft>
            <a:buNone/>
          </a:pPr>
          <a:r>
            <a:rPr lang="en-US" sz="2800" kern="1200" dirty="0"/>
            <a:t>VH </a:t>
          </a:r>
          <a:r>
            <a:rPr lang="en-US" sz="2800" kern="1200" dirty="0" err="1"/>
            <a:t>doanh</a:t>
          </a:r>
          <a:r>
            <a:rPr lang="en-US" sz="2800" kern="1200" dirty="0"/>
            <a:t> </a:t>
          </a:r>
          <a:r>
            <a:rPr lang="en-US" sz="2800" kern="1200" dirty="0" err="1"/>
            <a:t>nhân</a:t>
          </a:r>
          <a:endParaRPr lang="en-US" sz="2800" kern="1200" dirty="0"/>
        </a:p>
      </dsp:txBody>
      <dsp:txXfrm>
        <a:off x="4399530" y="0"/>
        <a:ext cx="1844335" cy="1075862"/>
      </dsp:txXfrm>
    </dsp:sp>
    <dsp:sp modelId="{B5601C6A-E7DA-4C3E-AF68-86ACC63C5DB8}">
      <dsp:nvSpPr>
        <dsp:cNvPr id="0" name=""/>
        <dsp:cNvSpPr/>
      </dsp:nvSpPr>
      <dsp:spPr>
        <a:xfrm>
          <a:off x="3938446" y="537931"/>
          <a:ext cx="461083"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3CCFCE-A825-43B4-BCCD-C924948A1F5D}">
      <dsp:nvSpPr>
        <dsp:cNvPr id="0" name=""/>
        <dsp:cNvSpPr/>
      </dsp:nvSpPr>
      <dsp:spPr>
        <a:xfrm rot="5400000">
          <a:off x="1670835" y="808126"/>
          <a:ext cx="2535347" cy="1996186"/>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EA7EB20-5057-4BD0-BF88-5C3B3F865566}">
      <dsp:nvSpPr>
        <dsp:cNvPr id="0" name=""/>
        <dsp:cNvSpPr/>
      </dsp:nvSpPr>
      <dsp:spPr>
        <a:xfrm>
          <a:off x="4399530" y="1075862"/>
          <a:ext cx="1844335" cy="1075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marL="0" lvl="0" indent="0" algn="l" defTabSz="1244600">
            <a:lnSpc>
              <a:spcPct val="90000"/>
            </a:lnSpc>
            <a:spcBef>
              <a:spcPct val="0"/>
            </a:spcBef>
            <a:spcAft>
              <a:spcPct val="35000"/>
            </a:spcAft>
            <a:buNone/>
          </a:pPr>
          <a:r>
            <a:rPr lang="en-US" sz="2800" kern="1200" dirty="0"/>
            <a:t>VH </a:t>
          </a:r>
          <a:r>
            <a:rPr lang="en-US" sz="2800" kern="1200" dirty="0" err="1"/>
            <a:t>doanh</a:t>
          </a:r>
          <a:r>
            <a:rPr lang="en-US" sz="2800" kern="1200" dirty="0"/>
            <a:t> </a:t>
          </a:r>
          <a:r>
            <a:rPr lang="en-US" sz="2800" kern="1200" dirty="0" err="1"/>
            <a:t>nghiệp</a:t>
          </a:r>
          <a:endParaRPr lang="en-US" sz="2800" kern="1200" dirty="0"/>
        </a:p>
      </dsp:txBody>
      <dsp:txXfrm>
        <a:off x="4399530" y="1075862"/>
        <a:ext cx="1844335" cy="1075862"/>
      </dsp:txXfrm>
    </dsp:sp>
    <dsp:sp modelId="{2BD87F78-42A6-4CBC-8F30-AB328A4779D0}">
      <dsp:nvSpPr>
        <dsp:cNvPr id="0" name=""/>
        <dsp:cNvSpPr/>
      </dsp:nvSpPr>
      <dsp:spPr>
        <a:xfrm>
          <a:off x="3938446" y="1613793"/>
          <a:ext cx="461083"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55F2C1D-50E0-44A1-8C5A-026198A8F994}">
      <dsp:nvSpPr>
        <dsp:cNvPr id="0" name=""/>
        <dsp:cNvSpPr/>
      </dsp:nvSpPr>
      <dsp:spPr>
        <a:xfrm rot="5400000">
          <a:off x="2215037" y="1867205"/>
          <a:ext cx="1975652" cy="1467476"/>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8AF110F-8542-475A-829B-FD03199ABFBF}">
      <dsp:nvSpPr>
        <dsp:cNvPr id="0" name=""/>
        <dsp:cNvSpPr/>
      </dsp:nvSpPr>
      <dsp:spPr>
        <a:xfrm>
          <a:off x="4399530" y="2151725"/>
          <a:ext cx="1844335" cy="1075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marL="0" lvl="0" indent="0" algn="l" defTabSz="1244600">
            <a:lnSpc>
              <a:spcPct val="90000"/>
            </a:lnSpc>
            <a:spcBef>
              <a:spcPct val="0"/>
            </a:spcBef>
            <a:spcAft>
              <a:spcPct val="35000"/>
            </a:spcAft>
            <a:buNone/>
          </a:pPr>
          <a:r>
            <a:rPr lang="en-US" sz="2800" kern="1200" dirty="0"/>
            <a:t>VH </a:t>
          </a:r>
          <a:r>
            <a:rPr lang="en-US" sz="2800" kern="1200" dirty="0" err="1"/>
            <a:t>kinh</a:t>
          </a:r>
          <a:r>
            <a:rPr lang="en-US" sz="2800" kern="1200" dirty="0"/>
            <a:t> </a:t>
          </a:r>
          <a:r>
            <a:rPr lang="en-US" sz="2800" kern="1200" dirty="0" err="1"/>
            <a:t>doanh</a:t>
          </a:r>
          <a:endParaRPr lang="en-US" sz="2800" kern="1200" dirty="0"/>
        </a:p>
      </dsp:txBody>
      <dsp:txXfrm>
        <a:off x="4399530" y="2151725"/>
        <a:ext cx="1844335" cy="1075862"/>
      </dsp:txXfrm>
    </dsp:sp>
    <dsp:sp modelId="{4A264DC4-BBBC-4293-9D04-C5DC7E73830D}">
      <dsp:nvSpPr>
        <dsp:cNvPr id="0" name=""/>
        <dsp:cNvSpPr/>
      </dsp:nvSpPr>
      <dsp:spPr>
        <a:xfrm>
          <a:off x="3938446" y="2689656"/>
          <a:ext cx="461083"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224AFA-2260-4EFE-A368-C33AC9A146A6}">
      <dsp:nvSpPr>
        <dsp:cNvPr id="0" name=""/>
        <dsp:cNvSpPr/>
      </dsp:nvSpPr>
      <dsp:spPr>
        <a:xfrm rot="5400000">
          <a:off x="2759916" y="2925424"/>
          <a:ext cx="1411531" cy="938766"/>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DE1958-AD47-4A36-888A-9B0A63B716BA}">
      <dsp:nvSpPr>
        <dsp:cNvPr id="0" name=""/>
        <dsp:cNvSpPr/>
      </dsp:nvSpPr>
      <dsp:spPr>
        <a:xfrm>
          <a:off x="0" y="21602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vi-VN" sz="3100" kern="1200"/>
            <a:t>Luôn bị thôi thúc bởi sự hoàn hảo</a:t>
          </a:r>
          <a:endParaRPr lang="en-US" sz="3100" kern="1200"/>
        </a:p>
      </dsp:txBody>
      <dsp:txXfrm>
        <a:off x="0" y="216023"/>
        <a:ext cx="3600400" cy="2160240"/>
      </dsp:txXfrm>
    </dsp:sp>
    <dsp:sp modelId="{8E7F1219-44FC-42D2-9D49-2A801533339D}">
      <dsp:nvSpPr>
        <dsp:cNvPr id="0" name=""/>
        <dsp:cNvSpPr/>
      </dsp:nvSpPr>
      <dsp:spPr>
        <a:xfrm>
          <a:off x="3960440" y="21602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vi-VN" sz="3100" kern="1200" dirty="0"/>
            <a:t>Vượt qua mọi rào cản để tìm ra chân lý một cách nhanh chóng;</a:t>
          </a:r>
          <a:endParaRPr lang="en-US" sz="3100" kern="1200" dirty="0"/>
        </a:p>
      </dsp:txBody>
      <dsp:txXfrm>
        <a:off x="3960440" y="216023"/>
        <a:ext cx="3600400" cy="2160240"/>
      </dsp:txXfrm>
    </dsp:sp>
    <dsp:sp modelId="{32D4E63F-CEA4-4C8D-8785-09A3628B6564}">
      <dsp:nvSpPr>
        <dsp:cNvPr id="0" name=""/>
        <dsp:cNvSpPr/>
      </dsp:nvSpPr>
      <dsp:spPr>
        <a:xfrm>
          <a:off x="7920880" y="21602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vi-VN" sz="3100" kern="1200" dirty="0"/>
            <a:t>Vận dụng mọi khả năng và dồn mọi nỗ lực của mình cho công việc;</a:t>
          </a:r>
          <a:endParaRPr lang="en-US" sz="3100" kern="1200" dirty="0"/>
        </a:p>
      </dsp:txBody>
      <dsp:txXfrm>
        <a:off x="7920880" y="216023"/>
        <a:ext cx="3600400" cy="2160240"/>
      </dsp:txXfrm>
    </dsp:sp>
    <dsp:sp modelId="{D6050D60-11F8-4B20-B6F0-E3CCB5F84CD1}">
      <dsp:nvSpPr>
        <dsp:cNvPr id="0" name=""/>
        <dsp:cNvSpPr/>
      </dsp:nvSpPr>
      <dsp:spPr>
        <a:xfrm>
          <a:off x="0" y="273630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vi-VN" sz="3100" kern="1200"/>
            <a:t>Biến công việc thành nhu cầu và sở thích của mọi người;</a:t>
          </a:r>
          <a:endParaRPr lang="en-US" sz="3100" kern="1200"/>
        </a:p>
      </dsp:txBody>
      <dsp:txXfrm>
        <a:off x="0" y="2736303"/>
        <a:ext cx="3600400" cy="2160240"/>
      </dsp:txXfrm>
    </dsp:sp>
    <dsp:sp modelId="{296DB163-72AD-4186-8F3B-43DD6A775FE0}">
      <dsp:nvSpPr>
        <dsp:cNvPr id="0" name=""/>
        <dsp:cNvSpPr/>
      </dsp:nvSpPr>
      <dsp:spPr>
        <a:xfrm>
          <a:off x="3960440" y="273630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vi-VN" sz="3100" kern="1200"/>
            <a:t>Hiểu được và biết dự liệu đến những tiểu tiết;</a:t>
          </a:r>
          <a:endParaRPr lang="en-US" sz="3100" kern="1200"/>
        </a:p>
      </dsp:txBody>
      <dsp:txXfrm>
        <a:off x="3960440" y="2736303"/>
        <a:ext cx="3600400" cy="2160240"/>
      </dsp:txXfrm>
    </dsp:sp>
    <dsp:sp modelId="{801D4243-B614-4DF7-BB65-C78DB30B1083}">
      <dsp:nvSpPr>
        <dsp:cNvPr id="0" name=""/>
        <dsp:cNvSpPr/>
      </dsp:nvSpPr>
      <dsp:spPr>
        <a:xfrm>
          <a:off x="7920880" y="273630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vi-VN" sz="3100" kern="1200"/>
            <a:t>Không tự thoả mãn </a:t>
          </a:r>
          <a:br>
            <a:rPr lang="vi-VN" sz="3100" kern="1200"/>
          </a:br>
          <a:endParaRPr lang="en-US" sz="3100" kern="1200"/>
        </a:p>
      </dsp:txBody>
      <dsp:txXfrm>
        <a:off x="7920880" y="2736303"/>
        <a:ext cx="3600400" cy="21602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D62EF9-3ED3-43AB-AD57-9A3A1095EBD4}">
      <dsp:nvSpPr>
        <dsp:cNvPr id="0" name=""/>
        <dsp:cNvSpPr/>
      </dsp:nvSpPr>
      <dsp:spPr>
        <a:xfrm>
          <a:off x="0" y="431744"/>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DE25FC5-872F-4AC8-AAED-6664451C263A}">
      <dsp:nvSpPr>
        <dsp:cNvPr id="0" name=""/>
        <dsp:cNvSpPr/>
      </dsp:nvSpPr>
      <dsp:spPr>
        <a:xfrm>
          <a:off x="576064" y="370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marL="0" lvl="0" indent="0" algn="l" defTabSz="1289050">
            <a:lnSpc>
              <a:spcPct val="90000"/>
            </a:lnSpc>
            <a:spcBef>
              <a:spcPct val="0"/>
            </a:spcBef>
            <a:spcAft>
              <a:spcPct val="35000"/>
            </a:spcAft>
            <a:buNone/>
          </a:pPr>
          <a:r>
            <a:rPr lang="en-US" sz="2900" b="0" kern="1200"/>
            <a:t>Phong cách quyết đoán – áp chế</a:t>
          </a:r>
          <a:endParaRPr lang="en-US" sz="2900" kern="1200"/>
        </a:p>
      </dsp:txBody>
      <dsp:txXfrm>
        <a:off x="617854" y="45494"/>
        <a:ext cx="7981316" cy="772500"/>
      </dsp:txXfrm>
    </dsp:sp>
    <dsp:sp modelId="{916B8834-DB86-4676-97C6-3E92C2662C58}">
      <dsp:nvSpPr>
        <dsp:cNvPr id="0" name=""/>
        <dsp:cNvSpPr/>
      </dsp:nvSpPr>
      <dsp:spPr>
        <a:xfrm>
          <a:off x="0" y="1747184"/>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15E2744-4A15-4C81-9449-48CDF615D7FF}">
      <dsp:nvSpPr>
        <dsp:cNvPr id="0" name=""/>
        <dsp:cNvSpPr/>
      </dsp:nvSpPr>
      <dsp:spPr>
        <a:xfrm>
          <a:off x="576064" y="131914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marL="0" lvl="0" indent="0" algn="l" defTabSz="1289050">
            <a:lnSpc>
              <a:spcPct val="90000"/>
            </a:lnSpc>
            <a:spcBef>
              <a:spcPct val="0"/>
            </a:spcBef>
            <a:spcAft>
              <a:spcPct val="35000"/>
            </a:spcAft>
            <a:buNone/>
          </a:pPr>
          <a:r>
            <a:rPr lang="en-US" sz="2900" b="0" kern="1200"/>
            <a:t>Phong cách quyết đoán- nhân từ</a:t>
          </a:r>
          <a:endParaRPr lang="en-US" sz="2900" kern="1200"/>
        </a:p>
      </dsp:txBody>
      <dsp:txXfrm>
        <a:off x="617854" y="1360934"/>
        <a:ext cx="7981316" cy="772500"/>
      </dsp:txXfrm>
    </dsp:sp>
    <dsp:sp modelId="{77FCDC15-34BB-443C-9876-245F6F83EFE7}">
      <dsp:nvSpPr>
        <dsp:cNvPr id="0" name=""/>
        <dsp:cNvSpPr/>
      </dsp:nvSpPr>
      <dsp:spPr>
        <a:xfrm>
          <a:off x="0" y="3062624"/>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EB98AA5-356B-4400-A2CD-4A46E0B2FE46}">
      <dsp:nvSpPr>
        <dsp:cNvPr id="0" name=""/>
        <dsp:cNvSpPr/>
      </dsp:nvSpPr>
      <dsp:spPr>
        <a:xfrm>
          <a:off x="576064" y="263458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marL="0" lvl="0" indent="0" algn="l" defTabSz="1289050">
            <a:lnSpc>
              <a:spcPct val="90000"/>
            </a:lnSpc>
            <a:spcBef>
              <a:spcPct val="0"/>
            </a:spcBef>
            <a:spcAft>
              <a:spcPct val="35000"/>
            </a:spcAft>
            <a:buNone/>
          </a:pPr>
          <a:r>
            <a:rPr lang="en-US" sz="2900" b="0" kern="1200"/>
            <a:t>Phong cách tham vấn</a:t>
          </a:r>
          <a:endParaRPr lang="en-US" sz="2900" kern="1200"/>
        </a:p>
      </dsp:txBody>
      <dsp:txXfrm>
        <a:off x="617854" y="2676374"/>
        <a:ext cx="7981316" cy="772500"/>
      </dsp:txXfrm>
    </dsp:sp>
    <dsp:sp modelId="{73E2AABE-56CD-4ABE-AB19-7A5267084AFF}">
      <dsp:nvSpPr>
        <dsp:cNvPr id="0" name=""/>
        <dsp:cNvSpPr/>
      </dsp:nvSpPr>
      <dsp:spPr>
        <a:xfrm>
          <a:off x="0" y="4378063"/>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7113978-7CED-45BD-BCE3-73B8885C427B}">
      <dsp:nvSpPr>
        <dsp:cNvPr id="0" name=""/>
        <dsp:cNvSpPr/>
      </dsp:nvSpPr>
      <dsp:spPr>
        <a:xfrm>
          <a:off x="576064" y="395002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marL="0" lvl="0" indent="0" algn="l" defTabSz="1289050">
            <a:lnSpc>
              <a:spcPct val="90000"/>
            </a:lnSpc>
            <a:spcBef>
              <a:spcPct val="0"/>
            </a:spcBef>
            <a:spcAft>
              <a:spcPct val="35000"/>
            </a:spcAft>
            <a:buNone/>
          </a:pPr>
          <a:r>
            <a:rPr lang="en-US" sz="2900" b="0" kern="1200"/>
            <a:t>Phong cách  lãnh đạo theo mục tiêu</a:t>
          </a:r>
          <a:endParaRPr lang="en-US" sz="2900" kern="1200"/>
        </a:p>
      </dsp:txBody>
      <dsp:txXfrm>
        <a:off x="617854" y="3991814"/>
        <a:ext cx="7981316" cy="77250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DBB051-BBD2-4281-BE67-7A5BB14CDED6}">
      <dsp:nvSpPr>
        <dsp:cNvPr id="0" name=""/>
        <dsp:cNvSpPr/>
      </dsp:nvSpPr>
      <dsp:spPr>
        <a:xfrm>
          <a:off x="3686809" y="1404"/>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b="0" kern="1200"/>
            <a:t>Phong cách gia trưởng</a:t>
          </a:r>
          <a:endParaRPr lang="en-US" sz="2100" kern="1200"/>
        </a:p>
      </dsp:txBody>
      <dsp:txXfrm>
        <a:off x="3726719" y="41314"/>
        <a:ext cx="4067840" cy="737741"/>
      </dsp:txXfrm>
    </dsp:sp>
    <dsp:sp modelId="{FBCEAC67-6BD9-4B52-A4FE-0A05845C94CF}">
      <dsp:nvSpPr>
        <dsp:cNvPr id="0" name=""/>
        <dsp:cNvSpPr/>
      </dsp:nvSpPr>
      <dsp:spPr>
        <a:xfrm>
          <a:off x="3686809" y="859843"/>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b="0" kern="1200"/>
            <a:t>Phong cách ủy quyền</a:t>
          </a:r>
          <a:endParaRPr lang="en-US" sz="2100" kern="1200"/>
        </a:p>
      </dsp:txBody>
      <dsp:txXfrm>
        <a:off x="3726719" y="899753"/>
        <a:ext cx="4067840" cy="737741"/>
      </dsp:txXfrm>
    </dsp:sp>
    <dsp:sp modelId="{52E3E879-65CC-4FCB-887D-46169EF5E4E3}">
      <dsp:nvSpPr>
        <dsp:cNvPr id="0" name=""/>
        <dsp:cNvSpPr/>
      </dsp:nvSpPr>
      <dsp:spPr>
        <a:xfrm>
          <a:off x="3686809" y="1718283"/>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b="0" kern="1200"/>
            <a:t>Phong cách khích lệ năng động, sáng tạo</a:t>
          </a:r>
          <a:endParaRPr lang="en-US" sz="2100" kern="1200"/>
        </a:p>
      </dsp:txBody>
      <dsp:txXfrm>
        <a:off x="3726719" y="1758193"/>
        <a:ext cx="4067840" cy="737741"/>
      </dsp:txXfrm>
    </dsp:sp>
    <dsp:sp modelId="{7313089A-1154-4D6F-988E-A12F40AF1C8F}">
      <dsp:nvSpPr>
        <dsp:cNvPr id="0" name=""/>
        <dsp:cNvSpPr/>
      </dsp:nvSpPr>
      <dsp:spPr>
        <a:xfrm>
          <a:off x="3686809" y="2576723"/>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b="0" kern="1200"/>
            <a:t>Phong cách dân chủ</a:t>
          </a:r>
          <a:endParaRPr lang="en-US" sz="2100" kern="1200"/>
        </a:p>
      </dsp:txBody>
      <dsp:txXfrm>
        <a:off x="3726719" y="2616633"/>
        <a:ext cx="4067840" cy="737741"/>
      </dsp:txXfrm>
    </dsp:sp>
    <dsp:sp modelId="{39CA3C2B-533E-4D74-BC96-43AD028C14CA}">
      <dsp:nvSpPr>
        <dsp:cNvPr id="0" name=""/>
        <dsp:cNvSpPr/>
      </dsp:nvSpPr>
      <dsp:spPr>
        <a:xfrm>
          <a:off x="3686809" y="3435162"/>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b="0" kern="1200"/>
            <a:t>Phong cách nhạc trưởng</a:t>
          </a:r>
          <a:endParaRPr lang="en-US" sz="2100" kern="1200"/>
        </a:p>
      </dsp:txBody>
      <dsp:txXfrm>
        <a:off x="3726719" y="3475072"/>
        <a:ext cx="4067840" cy="737741"/>
      </dsp:txXfrm>
    </dsp:sp>
    <dsp:sp modelId="{31DA5DF2-3491-4E9A-9DAB-D8C313BACE57}">
      <dsp:nvSpPr>
        <dsp:cNvPr id="0" name=""/>
        <dsp:cNvSpPr/>
      </dsp:nvSpPr>
      <dsp:spPr>
        <a:xfrm>
          <a:off x="3686809" y="4293602"/>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b="0" kern="1200"/>
            <a:t>Phong cách bề trên</a:t>
          </a:r>
          <a:endParaRPr lang="en-US" sz="2100" kern="1200"/>
        </a:p>
      </dsp:txBody>
      <dsp:txXfrm>
        <a:off x="3726719" y="4333512"/>
        <a:ext cx="4067840" cy="737741"/>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CD3FAC-9BF6-4324-87E3-AD870C3C45D8}">
      <dsp:nvSpPr>
        <dsp:cNvPr id="0" name=""/>
        <dsp:cNvSpPr/>
      </dsp:nvSpPr>
      <dsp:spPr>
        <a:xfrm>
          <a:off x="3686809" y="436"/>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kern="1200"/>
            <a:t>Phong cách “con sói đơn độc”</a:t>
          </a:r>
          <a:endParaRPr lang="en-US" sz="1800" kern="1200"/>
        </a:p>
      </dsp:txBody>
      <dsp:txXfrm>
        <a:off x="3720992" y="34619"/>
        <a:ext cx="4079294" cy="631866"/>
      </dsp:txXfrm>
    </dsp:sp>
    <dsp:sp modelId="{F357140F-CF65-423C-A72E-65C7C0D3EDFF}">
      <dsp:nvSpPr>
        <dsp:cNvPr id="0" name=""/>
        <dsp:cNvSpPr/>
      </dsp:nvSpPr>
      <dsp:spPr>
        <a:xfrm>
          <a:off x="3686809" y="735680"/>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kern="1200"/>
            <a:t>Phong cách “nhà sản xuất”</a:t>
          </a:r>
          <a:endParaRPr lang="en-US" sz="1800" kern="1200"/>
        </a:p>
      </dsp:txBody>
      <dsp:txXfrm>
        <a:off x="3720992" y="769863"/>
        <a:ext cx="4079294" cy="631866"/>
      </dsp:txXfrm>
    </dsp:sp>
    <dsp:sp modelId="{C91E7368-0451-428E-B6CB-A70000821D17}">
      <dsp:nvSpPr>
        <dsp:cNvPr id="0" name=""/>
        <dsp:cNvSpPr/>
      </dsp:nvSpPr>
      <dsp:spPr>
        <a:xfrm>
          <a:off x="3686809" y="1470924"/>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kern="1200"/>
            <a:t>Phong cách hình thức quan liêu</a:t>
          </a:r>
          <a:endParaRPr lang="en-US" sz="1800" kern="1200"/>
        </a:p>
      </dsp:txBody>
      <dsp:txXfrm>
        <a:off x="3720992" y="1505107"/>
        <a:ext cx="4079294" cy="631866"/>
      </dsp:txXfrm>
    </dsp:sp>
    <dsp:sp modelId="{C78BCCC9-C609-4C9C-97F7-AEC20CBCEDA5}">
      <dsp:nvSpPr>
        <dsp:cNvPr id="0" name=""/>
        <dsp:cNvSpPr/>
      </dsp:nvSpPr>
      <dsp:spPr>
        <a:xfrm>
          <a:off x="3686809" y="2206167"/>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kern="1200"/>
            <a:t>Phong cách người quản lý hành chính</a:t>
          </a:r>
          <a:endParaRPr lang="en-US" sz="1800" kern="1200"/>
        </a:p>
      </dsp:txBody>
      <dsp:txXfrm>
        <a:off x="3720992" y="2240350"/>
        <a:ext cx="4079294" cy="631866"/>
      </dsp:txXfrm>
    </dsp:sp>
    <dsp:sp modelId="{A3F4F6F3-5A8D-4560-A0DC-9310A8FA37D2}">
      <dsp:nvSpPr>
        <dsp:cNvPr id="0" name=""/>
        <dsp:cNvSpPr/>
      </dsp:nvSpPr>
      <dsp:spPr>
        <a:xfrm>
          <a:off x="3686809" y="2941411"/>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kern="1200"/>
            <a:t>Phong cách “vô chính phủ”</a:t>
          </a:r>
          <a:endParaRPr lang="en-US" sz="1800" kern="1200"/>
        </a:p>
      </dsp:txBody>
      <dsp:txXfrm>
        <a:off x="3720992" y="2975594"/>
        <a:ext cx="4079294" cy="631866"/>
      </dsp:txXfrm>
    </dsp:sp>
    <dsp:sp modelId="{29C794C3-6054-4C76-8AFE-6BDD1BD30EB9}">
      <dsp:nvSpPr>
        <dsp:cNvPr id="0" name=""/>
        <dsp:cNvSpPr/>
      </dsp:nvSpPr>
      <dsp:spPr>
        <a:xfrm>
          <a:off x="3686809" y="3676655"/>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kern="1200"/>
            <a:t>Phong cách “người mộng tưởng”</a:t>
          </a:r>
          <a:endParaRPr lang="en-US" sz="1800" kern="1200"/>
        </a:p>
      </dsp:txBody>
      <dsp:txXfrm>
        <a:off x="3720992" y="3710838"/>
        <a:ext cx="4079294" cy="631866"/>
      </dsp:txXfrm>
    </dsp:sp>
    <dsp:sp modelId="{5D02C428-027F-42AE-B833-D4182DF5B577}">
      <dsp:nvSpPr>
        <dsp:cNvPr id="0" name=""/>
        <dsp:cNvSpPr/>
      </dsp:nvSpPr>
      <dsp:spPr>
        <a:xfrm>
          <a:off x="3686809" y="4411899"/>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kern="1200"/>
            <a:t>Phong cách “người tập hợp”</a:t>
          </a:r>
          <a:endParaRPr lang="en-US" sz="1800" kern="1200"/>
        </a:p>
      </dsp:txBody>
      <dsp:txXfrm>
        <a:off x="3720992" y="4446082"/>
        <a:ext cx="4079294" cy="63186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E35E76-919A-48B5-BBEA-BAF0FA98BBC0}">
      <dsp:nvSpPr>
        <dsp:cNvPr id="0" name=""/>
        <dsp:cNvSpPr/>
      </dsp:nvSpPr>
      <dsp:spPr>
        <a:xfrm>
          <a:off x="0" y="0"/>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kern="1200"/>
            <a:t>Tiêu chuẩn về sức khỏe</a:t>
          </a:r>
          <a:endParaRPr lang="en-US" sz="3200" kern="1200"/>
        </a:p>
      </dsp:txBody>
      <dsp:txXfrm>
        <a:off x="26954" y="26954"/>
        <a:ext cx="7770679" cy="866354"/>
      </dsp:txXfrm>
    </dsp:sp>
    <dsp:sp modelId="{64E81F81-2A77-47A9-81CB-0DA28947368A}">
      <dsp:nvSpPr>
        <dsp:cNvPr id="0" name=""/>
        <dsp:cNvSpPr/>
      </dsp:nvSpPr>
      <dsp:spPr>
        <a:xfrm>
          <a:off x="662473" y="1048076"/>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kern="1200"/>
            <a:t>Tiêu chuẩn về đạo đức</a:t>
          </a:r>
          <a:endParaRPr lang="en-US" sz="3200" kern="1200"/>
        </a:p>
      </dsp:txBody>
      <dsp:txXfrm>
        <a:off x="689427" y="1075030"/>
        <a:ext cx="7556833" cy="866354"/>
      </dsp:txXfrm>
    </dsp:sp>
    <dsp:sp modelId="{84B91158-071D-41A4-86B2-279F11149386}">
      <dsp:nvSpPr>
        <dsp:cNvPr id="0" name=""/>
        <dsp:cNvSpPr/>
      </dsp:nvSpPr>
      <dsp:spPr>
        <a:xfrm>
          <a:off x="1324947" y="2096152"/>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kern="1200"/>
            <a:t>Tiêu chuẩn về trình độ và năng lực</a:t>
          </a:r>
          <a:endParaRPr lang="en-US" sz="3200" kern="1200"/>
        </a:p>
      </dsp:txBody>
      <dsp:txXfrm>
        <a:off x="1351901" y="2123106"/>
        <a:ext cx="7556833" cy="866354"/>
      </dsp:txXfrm>
    </dsp:sp>
    <dsp:sp modelId="{65F5DFA7-231F-4C0B-BEED-3A5375233738}">
      <dsp:nvSpPr>
        <dsp:cNvPr id="0" name=""/>
        <dsp:cNvSpPr/>
      </dsp:nvSpPr>
      <dsp:spPr>
        <a:xfrm>
          <a:off x="1987420" y="3144229"/>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kern="1200"/>
            <a:t>Tiêu chuẩn về phong cách</a:t>
          </a:r>
          <a:endParaRPr lang="en-US" sz="3200" kern="1200"/>
        </a:p>
      </dsp:txBody>
      <dsp:txXfrm>
        <a:off x="2014374" y="3171183"/>
        <a:ext cx="7556833" cy="866354"/>
      </dsp:txXfrm>
    </dsp:sp>
    <dsp:sp modelId="{42D6DB6C-3CD0-44F6-901D-F94A3ECA755D}">
      <dsp:nvSpPr>
        <dsp:cNvPr id="0" name=""/>
        <dsp:cNvSpPr/>
      </dsp:nvSpPr>
      <dsp:spPr>
        <a:xfrm>
          <a:off x="2649894" y="4192305"/>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0" kern="1200"/>
            <a:t>Tiêu chuẩn về thực hiện trách nhiệm XH</a:t>
          </a:r>
          <a:endParaRPr lang="en-US" sz="3200" kern="1200"/>
        </a:p>
      </dsp:txBody>
      <dsp:txXfrm>
        <a:off x="2676848" y="4219259"/>
        <a:ext cx="7556833" cy="866354"/>
      </dsp:txXfrm>
    </dsp:sp>
    <dsp:sp modelId="{79B66720-BA0A-4D8B-BB84-34EE1779F7D6}">
      <dsp:nvSpPr>
        <dsp:cNvPr id="0" name=""/>
        <dsp:cNvSpPr/>
      </dsp:nvSpPr>
      <dsp:spPr>
        <a:xfrm>
          <a:off x="8273215" y="672302"/>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8407803" y="672302"/>
        <a:ext cx="328994" cy="450123"/>
      </dsp:txXfrm>
    </dsp:sp>
    <dsp:sp modelId="{1DE81FBB-B99E-4A83-9B9C-4527A4181DC6}">
      <dsp:nvSpPr>
        <dsp:cNvPr id="0" name=""/>
        <dsp:cNvSpPr/>
      </dsp:nvSpPr>
      <dsp:spPr>
        <a:xfrm>
          <a:off x="8935688" y="1720379"/>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9070276" y="1720379"/>
        <a:ext cx="328994" cy="450123"/>
      </dsp:txXfrm>
    </dsp:sp>
    <dsp:sp modelId="{FE8BA35F-3657-46B4-92D1-C2A22E00E613}">
      <dsp:nvSpPr>
        <dsp:cNvPr id="0" name=""/>
        <dsp:cNvSpPr/>
      </dsp:nvSpPr>
      <dsp:spPr>
        <a:xfrm>
          <a:off x="9598162" y="2753117"/>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9732750" y="2753117"/>
        <a:ext cx="328994" cy="450123"/>
      </dsp:txXfrm>
    </dsp:sp>
    <dsp:sp modelId="{2C6C8EE8-3F40-464F-BEEF-B05936D1E65A}">
      <dsp:nvSpPr>
        <dsp:cNvPr id="0" name=""/>
        <dsp:cNvSpPr/>
      </dsp:nvSpPr>
      <dsp:spPr>
        <a:xfrm>
          <a:off x="10260635" y="3811419"/>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10395223" y="3811419"/>
        <a:ext cx="328994" cy="4501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46C114-C6DB-402D-86B5-FC9F5E34F371}">
      <dsp:nvSpPr>
        <dsp:cNvPr id="0" name=""/>
        <dsp:cNvSpPr/>
      </dsp:nvSpPr>
      <dsp:spPr>
        <a:xfrm>
          <a:off x="2303" y="0"/>
          <a:ext cx="3584376" cy="40386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0" kern="1200"/>
            <a:t>Nhân tố văn hóa</a:t>
          </a:r>
          <a:endParaRPr lang="en-US" sz="3600" kern="1200"/>
        </a:p>
      </dsp:txBody>
      <dsp:txXfrm>
        <a:off x="2303" y="1615440"/>
        <a:ext cx="3584376" cy="1615440"/>
      </dsp:txXfrm>
    </dsp:sp>
    <dsp:sp modelId="{7FF91CCE-3489-4A3E-93EE-302768177FF1}">
      <dsp:nvSpPr>
        <dsp:cNvPr id="0" name=""/>
        <dsp:cNvSpPr/>
      </dsp:nvSpPr>
      <dsp:spPr>
        <a:xfrm>
          <a:off x="1122065" y="242316"/>
          <a:ext cx="1344853" cy="1344853"/>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D5DDD2B-E38E-42DD-BBB2-D6CCBAF7D1A9}">
      <dsp:nvSpPr>
        <dsp:cNvPr id="0" name=""/>
        <dsp:cNvSpPr/>
      </dsp:nvSpPr>
      <dsp:spPr>
        <a:xfrm>
          <a:off x="3694211" y="0"/>
          <a:ext cx="3584376" cy="40386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0" kern="1200"/>
            <a:t>Nhân tố kinh tế</a:t>
          </a:r>
          <a:endParaRPr lang="en-US" sz="3600" kern="1200"/>
        </a:p>
      </dsp:txBody>
      <dsp:txXfrm>
        <a:off x="3694211" y="1615440"/>
        <a:ext cx="3584376" cy="1615440"/>
      </dsp:txXfrm>
    </dsp:sp>
    <dsp:sp modelId="{F09E89A8-3E9B-4498-A7BD-AEC262F634B0}">
      <dsp:nvSpPr>
        <dsp:cNvPr id="0" name=""/>
        <dsp:cNvSpPr/>
      </dsp:nvSpPr>
      <dsp:spPr>
        <a:xfrm>
          <a:off x="4813973" y="242316"/>
          <a:ext cx="1344853" cy="1344853"/>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7000" r="-2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94E1717-016A-43A2-A933-B6DA8CA1D440}">
      <dsp:nvSpPr>
        <dsp:cNvPr id="0" name=""/>
        <dsp:cNvSpPr/>
      </dsp:nvSpPr>
      <dsp:spPr>
        <a:xfrm>
          <a:off x="7386119" y="0"/>
          <a:ext cx="3584376" cy="40386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6032" tIns="256032" rIns="256032" bIns="256032" numCol="1" spcCol="1270" anchor="ctr" anchorCtr="0">
          <a:noAutofit/>
        </a:bodyPr>
        <a:lstStyle/>
        <a:p>
          <a:pPr marL="0" lvl="0" indent="0" algn="ctr" defTabSz="1600200">
            <a:lnSpc>
              <a:spcPct val="90000"/>
            </a:lnSpc>
            <a:spcBef>
              <a:spcPct val="0"/>
            </a:spcBef>
            <a:spcAft>
              <a:spcPct val="35000"/>
            </a:spcAft>
            <a:buNone/>
          </a:pPr>
          <a:r>
            <a:rPr lang="en-US" sz="3600" b="0" kern="1200"/>
            <a:t>Nhân tố chính trị pháp luật</a:t>
          </a:r>
          <a:endParaRPr lang="en-US" sz="3600" kern="1200"/>
        </a:p>
      </dsp:txBody>
      <dsp:txXfrm>
        <a:off x="7386119" y="1615440"/>
        <a:ext cx="3584376" cy="1615440"/>
      </dsp:txXfrm>
    </dsp:sp>
    <dsp:sp modelId="{55EAA3DB-F42C-4AD8-BF8F-8305C74C45B0}">
      <dsp:nvSpPr>
        <dsp:cNvPr id="0" name=""/>
        <dsp:cNvSpPr/>
      </dsp:nvSpPr>
      <dsp:spPr>
        <a:xfrm>
          <a:off x="8505880" y="242316"/>
          <a:ext cx="1344853" cy="1344853"/>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64B1168-D805-4961-B967-E21BC1131919}">
      <dsp:nvSpPr>
        <dsp:cNvPr id="0" name=""/>
        <dsp:cNvSpPr/>
      </dsp:nvSpPr>
      <dsp:spPr>
        <a:xfrm>
          <a:off x="438912" y="3230880"/>
          <a:ext cx="10094976" cy="605790"/>
        </a:xfrm>
        <a:prstGeom prst="leftRightArrow">
          <a:avLst/>
        </a:prstGeom>
        <a:solidFill>
          <a:schemeClr val="accent1">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6EF53E-F9E4-4E86-A07F-8E19E091A4CD}">
      <dsp:nvSpPr>
        <dsp:cNvPr id="0" name=""/>
        <dsp:cNvSpPr/>
      </dsp:nvSpPr>
      <dsp:spPr>
        <a:xfrm>
          <a:off x="2978917" y="-226699"/>
          <a:ext cx="5563445" cy="5563445"/>
        </a:xfrm>
        <a:prstGeom prst="circularArrow">
          <a:avLst>
            <a:gd name="adj1" fmla="val 5310"/>
            <a:gd name="adj2" fmla="val 343918"/>
            <a:gd name="adj3" fmla="val 12695751"/>
            <a:gd name="adj4" fmla="val 18075192"/>
            <a:gd name="adj5" fmla="val 6195"/>
          </a:avLst>
        </a:prstGeom>
        <a:solidFill>
          <a:schemeClr val="accent3">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4F74CDDF-E921-48C5-92F7-537167C7263E}">
      <dsp:nvSpPr>
        <dsp:cNvPr id="0" name=""/>
        <dsp:cNvSpPr/>
      </dsp:nvSpPr>
      <dsp:spPr>
        <a:xfrm>
          <a:off x="3920115" y="0"/>
          <a:ext cx="3681048" cy="1840524"/>
        </a:xfrm>
        <a:prstGeom prst="round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vi-VN" sz="2200" kern="1200"/>
            <a:t>Môi trường kinh doanh lành mạnh là điều kiện cần thiết cho việc hình thành lựclượng doanh nhân. </a:t>
          </a:r>
          <a:endParaRPr lang="en-US" sz="2200" kern="1200"/>
        </a:p>
      </dsp:txBody>
      <dsp:txXfrm>
        <a:off x="4009962" y="89847"/>
        <a:ext cx="3501354" cy="1660830"/>
      </dsp:txXfrm>
    </dsp:sp>
    <dsp:sp modelId="{48B3E71B-F0F7-4832-8A7D-2DE10E473E4D}">
      <dsp:nvSpPr>
        <dsp:cNvPr id="0" name=""/>
        <dsp:cNvSpPr/>
      </dsp:nvSpPr>
      <dsp:spPr>
        <a:xfrm>
          <a:off x="3920115" y="3272043"/>
          <a:ext cx="3681048" cy="1840524"/>
        </a:xfrm>
        <a:prstGeom prst="round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vi-VN" sz="2200" i="1" kern="1200"/>
            <a:t>Môi trường này cần được bảo vệ bởi một hệ thống pháp lý rõ ràng, công</a:t>
          </a:r>
          <a:r>
            <a:rPr lang="en-US" sz="2200" i="1" kern="1200"/>
            <a:t> </a:t>
          </a:r>
          <a:r>
            <a:rPr lang="vi-VN" sz="2200" i="1" kern="1200"/>
            <a:t>bằng</a:t>
          </a:r>
          <a:r>
            <a:rPr lang="vi-VN" sz="2200" kern="1200"/>
            <a:t> </a:t>
          </a:r>
          <a:br>
            <a:rPr lang="vi-VN" sz="2200" kern="1200"/>
          </a:br>
          <a:endParaRPr lang="en-US" sz="2200" kern="1200"/>
        </a:p>
      </dsp:txBody>
      <dsp:txXfrm>
        <a:off x="4009962" y="3361890"/>
        <a:ext cx="3501354" cy="16608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30834B-D750-4C1D-9E00-64BD3CF84DBE}">
      <dsp:nvSpPr>
        <dsp:cNvPr id="0" name=""/>
        <dsp:cNvSpPr/>
      </dsp:nvSpPr>
      <dsp:spPr>
        <a:xfrm>
          <a:off x="429418" y="0"/>
          <a:ext cx="4525963" cy="4525963"/>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F8F2CC-6DBC-46BA-A2FB-D92745CAC635}">
      <dsp:nvSpPr>
        <dsp:cNvPr id="0" name=""/>
        <dsp:cNvSpPr/>
      </dsp:nvSpPr>
      <dsp:spPr>
        <a:xfrm>
          <a:off x="859384" y="429966"/>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Năng lực của doanh nhân</a:t>
          </a:r>
        </a:p>
      </dsp:txBody>
      <dsp:txXfrm>
        <a:off x="945550" y="516132"/>
        <a:ext cx="1592793" cy="1592793"/>
      </dsp:txXfrm>
    </dsp:sp>
    <dsp:sp modelId="{B04A6240-4D92-4057-BFF2-F2DD6C10CFC3}">
      <dsp:nvSpPr>
        <dsp:cNvPr id="0" name=""/>
        <dsp:cNvSpPr/>
      </dsp:nvSpPr>
      <dsp:spPr>
        <a:xfrm>
          <a:off x="2760289" y="429966"/>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Tố chất doanh nhân</a:t>
          </a:r>
        </a:p>
      </dsp:txBody>
      <dsp:txXfrm>
        <a:off x="2846455" y="516132"/>
        <a:ext cx="1592793" cy="1592793"/>
      </dsp:txXfrm>
    </dsp:sp>
    <dsp:sp modelId="{8C79091A-B9DE-4070-864F-1DF796CEBEE1}">
      <dsp:nvSpPr>
        <dsp:cNvPr id="0" name=""/>
        <dsp:cNvSpPr/>
      </dsp:nvSpPr>
      <dsp:spPr>
        <a:xfrm>
          <a:off x="859384" y="2330870"/>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Đạo đức doanh nhân</a:t>
          </a:r>
        </a:p>
      </dsp:txBody>
      <dsp:txXfrm>
        <a:off x="945550" y="2417036"/>
        <a:ext cx="1592793" cy="1592793"/>
      </dsp:txXfrm>
    </dsp:sp>
    <dsp:sp modelId="{DEDC37B3-8C0D-4CE2-8887-D3FF9DB7E9DD}">
      <dsp:nvSpPr>
        <dsp:cNvPr id="0" name=""/>
        <dsp:cNvSpPr/>
      </dsp:nvSpPr>
      <dsp:spPr>
        <a:xfrm>
          <a:off x="2760289" y="2330870"/>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Phong cách doanh nhân</a:t>
          </a:r>
        </a:p>
      </dsp:txBody>
      <dsp:txXfrm>
        <a:off x="2846455" y="2417036"/>
        <a:ext cx="1592793" cy="15927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BF800E-E501-4DB2-8F5D-43D06A057956}">
      <dsp:nvSpPr>
        <dsp:cNvPr id="0" name=""/>
        <dsp:cNvSpPr/>
      </dsp:nvSpPr>
      <dsp:spPr>
        <a:xfrm>
          <a:off x="864095" y="0"/>
          <a:ext cx="9793088" cy="5112568"/>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017B4F-9C20-4DFB-814A-EAB38C5D4D0B}">
      <dsp:nvSpPr>
        <dsp:cNvPr id="0" name=""/>
        <dsp:cNvSpPr/>
      </dsp:nvSpPr>
      <dsp:spPr>
        <a:xfrm>
          <a:off x="297314" y="1533770"/>
          <a:ext cx="3456384" cy="2045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a:t>Chuyên môn</a:t>
          </a:r>
        </a:p>
      </dsp:txBody>
      <dsp:txXfrm>
        <a:off x="397144" y="1633600"/>
        <a:ext cx="3256724" cy="1845367"/>
      </dsp:txXfrm>
    </dsp:sp>
    <dsp:sp modelId="{F5120B31-8E05-4A82-946F-B5E39885756F}">
      <dsp:nvSpPr>
        <dsp:cNvPr id="0" name=""/>
        <dsp:cNvSpPr/>
      </dsp:nvSpPr>
      <dsp:spPr>
        <a:xfrm>
          <a:off x="4032447" y="1533770"/>
          <a:ext cx="3456384" cy="2045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dirty="0" err="1"/>
            <a:t>Năng</a:t>
          </a:r>
          <a:r>
            <a:rPr lang="en-US" sz="4800" kern="1200" dirty="0"/>
            <a:t> </a:t>
          </a:r>
          <a:r>
            <a:rPr lang="en-US" sz="4800" kern="1200" dirty="0" err="1"/>
            <a:t>lực</a:t>
          </a:r>
          <a:r>
            <a:rPr lang="en-US" sz="4800" kern="1200" dirty="0"/>
            <a:t> </a:t>
          </a:r>
          <a:r>
            <a:rPr lang="en-US" sz="4800" kern="1200" dirty="0" err="1"/>
            <a:t>lãnh</a:t>
          </a:r>
          <a:r>
            <a:rPr lang="en-US" sz="4800" kern="1200" dirty="0"/>
            <a:t> </a:t>
          </a:r>
          <a:r>
            <a:rPr lang="en-US" sz="4800" kern="1200" dirty="0" err="1"/>
            <a:t>đạo</a:t>
          </a:r>
          <a:r>
            <a:rPr lang="en-US" sz="4800" kern="1200" dirty="0"/>
            <a:t> </a:t>
          </a:r>
        </a:p>
      </dsp:txBody>
      <dsp:txXfrm>
        <a:off x="4132277" y="1633600"/>
        <a:ext cx="3256724" cy="1845367"/>
      </dsp:txXfrm>
    </dsp:sp>
    <dsp:sp modelId="{3F073FD5-66DB-481E-9D57-AE82830DAC34}">
      <dsp:nvSpPr>
        <dsp:cNvPr id="0" name=""/>
        <dsp:cNvSpPr/>
      </dsp:nvSpPr>
      <dsp:spPr>
        <a:xfrm>
          <a:off x="7767581" y="1533770"/>
          <a:ext cx="3456384" cy="2045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dirty="0" err="1"/>
            <a:t>Trình</a:t>
          </a:r>
          <a:r>
            <a:rPr lang="en-US" sz="4800" kern="1200" dirty="0"/>
            <a:t> </a:t>
          </a:r>
          <a:r>
            <a:rPr lang="en-US" sz="4800" kern="1200" dirty="0" err="1"/>
            <a:t>độ</a:t>
          </a:r>
          <a:r>
            <a:rPr lang="en-US" sz="4800" kern="1200" dirty="0"/>
            <a:t> </a:t>
          </a:r>
          <a:r>
            <a:rPr lang="en-US" sz="4800" kern="1200" dirty="0" err="1"/>
            <a:t>quản</a:t>
          </a:r>
          <a:r>
            <a:rPr lang="en-US" sz="4800" kern="1200" dirty="0"/>
            <a:t> </a:t>
          </a:r>
          <a:r>
            <a:rPr lang="en-US" sz="4800" kern="1200" dirty="0" err="1"/>
            <a:t>lý</a:t>
          </a:r>
          <a:endParaRPr lang="en-US" sz="4800" kern="1200" dirty="0"/>
        </a:p>
      </dsp:txBody>
      <dsp:txXfrm>
        <a:off x="7867411" y="1633600"/>
        <a:ext cx="3256724" cy="184536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597B2E-DAD1-4F28-9E9D-5EC72F1BF313}">
      <dsp:nvSpPr>
        <dsp:cNvPr id="0" name=""/>
        <dsp:cNvSpPr/>
      </dsp:nvSpPr>
      <dsp:spPr>
        <a:xfrm>
          <a:off x="0" y="2496"/>
          <a:ext cx="1152128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526B713-ED8D-4D60-99FC-09D367E91981}">
      <dsp:nvSpPr>
        <dsp:cNvPr id="0" name=""/>
        <dsp:cNvSpPr/>
      </dsp:nvSpPr>
      <dsp:spPr>
        <a:xfrm>
          <a:off x="0" y="2496"/>
          <a:ext cx="11521280" cy="17025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vi-VN" sz="2000" b="1" kern="1200" dirty="0"/>
            <a:t>Trình độ chuyên môn của doanh nhân</a:t>
          </a:r>
          <a:r>
            <a:rPr lang="en-US" sz="2000" b="1" kern="1200" dirty="0"/>
            <a:t>:</a:t>
          </a:r>
          <a:r>
            <a:rPr lang="vi-VN" sz="2000" b="1" kern="1200" dirty="0"/>
            <a:t> </a:t>
          </a:r>
          <a:r>
            <a:rPr lang="vi-VN" sz="2000" kern="1200" dirty="0"/>
            <a:t>bao gồm bằng cấp chuyên môn, kiến thức xã</a:t>
          </a:r>
          <a:r>
            <a:rPr lang="en-US" sz="2000" kern="1200" dirty="0"/>
            <a:t> </a:t>
          </a:r>
          <a:r>
            <a:rPr lang="vi-VN" sz="2000" kern="1200" dirty="0"/>
            <a:t>hội, kiến thức kỹ thuật nghiệp vụ, kiến thức ngoại ngữ</a:t>
          </a:r>
          <a:r>
            <a:rPr lang="en-US" sz="2000" kern="1200" dirty="0"/>
            <a:t>, </a:t>
          </a:r>
          <a:r>
            <a:rPr lang="en-US" sz="2000" kern="1200" dirty="0" err="1"/>
            <a:t>và</a:t>
          </a:r>
          <a:r>
            <a:rPr lang="en-US" sz="2000" kern="1200" dirty="0"/>
            <a:t> </a:t>
          </a:r>
          <a:r>
            <a:rPr lang="vi-VN" sz="2000" kern="1200" dirty="0"/>
            <a:t>tổng hoà những hiểu</a:t>
          </a:r>
          <a:r>
            <a:rPr lang="en-US" sz="2000" kern="1200" dirty="0"/>
            <a:t> </a:t>
          </a:r>
          <a:r>
            <a:rPr lang="vi-VN" sz="2000" kern="1200" dirty="0"/>
            <a:t>biết, nhận thức, kỹ năng và khả năng giải quyết vấn đề của doanh nhân. Trình độ chuyên</a:t>
          </a:r>
          <a:r>
            <a:rPr lang="en-US" sz="2000" kern="1200" dirty="0"/>
            <a:t> </a:t>
          </a:r>
          <a:r>
            <a:rPr lang="vi-VN" sz="2000" kern="1200" dirty="0"/>
            <a:t>môn của doanh nhân là yếu tố quan trọng giúp doanh nhân giải quyết vấn đề trong điều hành</a:t>
          </a:r>
          <a:r>
            <a:rPr lang="en-US" sz="2000" kern="1200" dirty="0"/>
            <a:t> </a:t>
          </a:r>
          <a:r>
            <a:rPr lang="vi-VN" sz="2000" kern="1200" dirty="0"/>
            <a:t>công việc, thích ứng và luôn tìm giải pháp hợp lý với những vướng mắc có thể xảy ra. </a:t>
          </a:r>
          <a:endParaRPr lang="en-US" sz="2000" kern="1200" dirty="0"/>
        </a:p>
      </dsp:txBody>
      <dsp:txXfrm>
        <a:off x="0" y="2496"/>
        <a:ext cx="11521280" cy="1702525"/>
      </dsp:txXfrm>
    </dsp:sp>
    <dsp:sp modelId="{76F8322B-5FCF-46D9-8517-616C44884257}">
      <dsp:nvSpPr>
        <dsp:cNvPr id="0" name=""/>
        <dsp:cNvSpPr/>
      </dsp:nvSpPr>
      <dsp:spPr>
        <a:xfrm>
          <a:off x="0" y="1705021"/>
          <a:ext cx="1152128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CAF890-4066-4125-861C-1EAE219E2316}">
      <dsp:nvSpPr>
        <dsp:cNvPr id="0" name=""/>
        <dsp:cNvSpPr/>
      </dsp:nvSpPr>
      <dsp:spPr>
        <a:xfrm>
          <a:off x="0" y="1705021"/>
          <a:ext cx="11521280" cy="17025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vi-VN" sz="2000" b="1" kern="1200" dirty="0"/>
            <a:t>Năng lực lãnh đạo</a:t>
          </a:r>
          <a:r>
            <a:rPr lang="en-US" sz="2000" b="1" kern="1200" dirty="0"/>
            <a:t>: </a:t>
          </a:r>
          <a:r>
            <a:rPr lang="vi-VN" sz="2000" kern="1200" dirty="0"/>
            <a:t>là khả năng định hướng và điều khiển người</a:t>
          </a:r>
          <a:r>
            <a:rPr lang="en-US" sz="2000" kern="1200" dirty="0"/>
            <a:t> </a:t>
          </a:r>
          <a:r>
            <a:rPr lang="vi-VN" sz="2000" kern="1200" dirty="0"/>
            <a:t>khác hành động để thực hiện những mục đích định. Lãnh đạo là khả năng gây ảnh hưởng</a:t>
          </a:r>
          <a:r>
            <a:rPr lang="en-US" sz="2000" kern="1200" dirty="0"/>
            <a:t> </a:t>
          </a:r>
          <a:r>
            <a:rPr lang="vi-VN" sz="2000" kern="1200" dirty="0"/>
            <a:t>với người khác, và khả năng buộc người khác phải hành động theo ý muốn của mình. Lãnh</a:t>
          </a:r>
          <a:r>
            <a:rPr lang="en-US" sz="2000" kern="1200" dirty="0"/>
            <a:t> </a:t>
          </a:r>
          <a:r>
            <a:rPr lang="vi-VN" sz="2000" kern="1200" dirty="0"/>
            <a:t>đạo là quá trình tác động đến con người để làm cho họ nhiệt tình, phấn đấu đạt được các</a:t>
          </a:r>
          <a:r>
            <a:rPr lang="en-US" sz="2000" kern="1200" dirty="0"/>
            <a:t> </a:t>
          </a:r>
          <a:r>
            <a:rPr lang="vi-VN" sz="2000" kern="1200" dirty="0"/>
            <a:t>mục tiêu của tổ chức. </a:t>
          </a:r>
          <a:endParaRPr lang="en-US" sz="2000" kern="1200" dirty="0"/>
        </a:p>
      </dsp:txBody>
      <dsp:txXfrm>
        <a:off x="0" y="1705021"/>
        <a:ext cx="11521280" cy="1702525"/>
      </dsp:txXfrm>
    </dsp:sp>
    <dsp:sp modelId="{CA7ACB6E-9AC4-442A-83DF-23CDE10CC4A6}">
      <dsp:nvSpPr>
        <dsp:cNvPr id="0" name=""/>
        <dsp:cNvSpPr/>
      </dsp:nvSpPr>
      <dsp:spPr>
        <a:xfrm>
          <a:off x="0" y="3407546"/>
          <a:ext cx="1152128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DBF94A2-C0DF-4760-B412-156EA20C074B}">
      <dsp:nvSpPr>
        <dsp:cNvPr id="0" name=""/>
        <dsp:cNvSpPr/>
      </dsp:nvSpPr>
      <dsp:spPr>
        <a:xfrm>
          <a:off x="0" y="3407546"/>
          <a:ext cx="11521280" cy="17025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err="1"/>
            <a:t>Trình</a:t>
          </a:r>
          <a:r>
            <a:rPr lang="en-US" sz="2000" b="1" kern="1200" dirty="0"/>
            <a:t> </a:t>
          </a:r>
          <a:r>
            <a:rPr lang="en-US" sz="2000" b="1" kern="1200" dirty="0" err="1"/>
            <a:t>độ</a:t>
          </a:r>
          <a:r>
            <a:rPr lang="en-US" sz="2000" b="1" kern="1200" dirty="0"/>
            <a:t> </a:t>
          </a:r>
          <a:r>
            <a:rPr lang="en-US" sz="2000" b="1" kern="1200" dirty="0" err="1"/>
            <a:t>quản</a:t>
          </a:r>
          <a:r>
            <a:rPr lang="en-US" sz="2000" b="1" kern="1200" dirty="0"/>
            <a:t> </a:t>
          </a:r>
          <a:r>
            <a:rPr lang="en-US" sz="2000" b="1" kern="1200" dirty="0" err="1"/>
            <a:t>lý</a:t>
          </a:r>
          <a:r>
            <a:rPr lang="en-US" sz="2000" b="1" kern="1200" dirty="0"/>
            <a:t> </a:t>
          </a:r>
          <a:r>
            <a:rPr lang="en-US" sz="2000" b="1" kern="1200" dirty="0" err="1"/>
            <a:t>kinh</a:t>
          </a:r>
          <a:r>
            <a:rPr lang="en-US" sz="2000" b="1" kern="1200" dirty="0"/>
            <a:t> </a:t>
          </a:r>
          <a:r>
            <a:rPr lang="en-US" sz="2000" b="1" kern="1200" dirty="0" err="1"/>
            <a:t>doanh</a:t>
          </a:r>
          <a:r>
            <a:rPr lang="en-US" sz="2000" b="1" kern="1200" dirty="0"/>
            <a:t>: </a:t>
          </a:r>
          <a:r>
            <a:rPr lang="en-US" sz="2000" kern="1200" dirty="0" err="1"/>
            <a:t>giúp</a:t>
          </a:r>
          <a:r>
            <a:rPr lang="en-US" sz="2000" kern="1200" dirty="0"/>
            <a:t> </a:t>
          </a:r>
          <a:r>
            <a:rPr lang="en-US" sz="2000" kern="1200" dirty="0" err="1"/>
            <a:t>doanh</a:t>
          </a:r>
          <a:r>
            <a:rPr lang="en-US" sz="2000" kern="1200" dirty="0"/>
            <a:t> </a:t>
          </a:r>
          <a:r>
            <a:rPr lang="en-US" sz="2000" kern="1200" dirty="0" err="1"/>
            <a:t>nhân</a:t>
          </a:r>
          <a:r>
            <a:rPr lang="en-US" sz="2000" kern="1200" dirty="0"/>
            <a:t> </a:t>
          </a:r>
          <a:r>
            <a:rPr lang="en-US" sz="2000" kern="1200" dirty="0" err="1"/>
            <a:t>thực</a:t>
          </a:r>
          <a:r>
            <a:rPr lang="en-US" sz="2000" kern="1200" dirty="0"/>
            <a:t> </a:t>
          </a:r>
          <a:r>
            <a:rPr lang="en-US" sz="2000" kern="1200" dirty="0" err="1"/>
            <a:t>hiện</a:t>
          </a:r>
          <a:r>
            <a:rPr lang="en-US" sz="2000" kern="1200" dirty="0"/>
            <a:t> </a:t>
          </a:r>
          <a:r>
            <a:rPr lang="en-US" sz="2000" kern="1200" dirty="0" err="1"/>
            <a:t>đúng</a:t>
          </a:r>
          <a:r>
            <a:rPr lang="en-US" sz="2000" kern="1200" dirty="0"/>
            <a:t> </a:t>
          </a:r>
          <a:r>
            <a:rPr lang="en-US" sz="2000" kern="1200" dirty="0" err="1"/>
            <a:t>vai</a:t>
          </a:r>
          <a:r>
            <a:rPr lang="en-US" sz="2000" kern="1200" dirty="0"/>
            <a:t> </a:t>
          </a:r>
          <a:r>
            <a:rPr lang="en-US" sz="2000" kern="1200" dirty="0" err="1"/>
            <a:t>trò</a:t>
          </a:r>
          <a:r>
            <a:rPr lang="en-US" sz="2000" kern="1200" dirty="0"/>
            <a:t>, </a:t>
          </a:r>
          <a:r>
            <a:rPr lang="en-US" sz="2000" kern="1200" dirty="0" err="1"/>
            <a:t>chức</a:t>
          </a:r>
          <a:r>
            <a:rPr lang="en-US" sz="2000" kern="1200" dirty="0"/>
            <a:t> </a:t>
          </a:r>
          <a:r>
            <a:rPr lang="en-US" sz="2000" kern="1200" dirty="0" err="1"/>
            <a:t>năng</a:t>
          </a:r>
          <a:r>
            <a:rPr lang="en-US" sz="2000" kern="1200" dirty="0"/>
            <a:t>, </a:t>
          </a:r>
          <a:r>
            <a:rPr lang="en-US" sz="2000" kern="1200" dirty="0" err="1"/>
            <a:t>nhiệm</a:t>
          </a:r>
          <a:r>
            <a:rPr lang="en-US" sz="2000" kern="1200" dirty="0"/>
            <a:t> </a:t>
          </a:r>
          <a:r>
            <a:rPr lang="en-US" sz="2000" kern="1200" dirty="0" err="1"/>
            <a:t>vụ</a:t>
          </a:r>
          <a:r>
            <a:rPr lang="en-US" sz="2000" kern="1200" dirty="0"/>
            <a:t> </a:t>
          </a:r>
          <a:r>
            <a:rPr lang="en-US" sz="2000" kern="1200" dirty="0" err="1"/>
            <a:t>quản</a:t>
          </a:r>
          <a:r>
            <a:rPr lang="en-US" sz="2000" kern="1200" dirty="0"/>
            <a:t> </a:t>
          </a:r>
          <a:r>
            <a:rPr lang="en-US" sz="2000" kern="1200" dirty="0" err="1"/>
            <a:t>lý</a:t>
          </a:r>
          <a:r>
            <a:rPr lang="en-US" sz="2000" kern="1200" dirty="0"/>
            <a:t> </a:t>
          </a:r>
          <a:r>
            <a:rPr lang="en-US" sz="2000" kern="1200" dirty="0" err="1"/>
            <a:t>doanh</a:t>
          </a:r>
          <a:r>
            <a:rPr lang="en-US" sz="2000" kern="1200" dirty="0"/>
            <a:t> </a:t>
          </a:r>
          <a:r>
            <a:rPr lang="en-US" sz="2000" kern="1200" dirty="0" err="1"/>
            <a:t>nghiệp</a:t>
          </a:r>
          <a:r>
            <a:rPr lang="en-US" sz="2000" kern="1200" dirty="0"/>
            <a:t> </a:t>
          </a:r>
          <a:r>
            <a:rPr lang="en-US" sz="2000" kern="1200" dirty="0" err="1"/>
            <a:t>mình</a:t>
          </a:r>
          <a:r>
            <a:rPr lang="en-US" sz="2000" kern="1200" dirty="0"/>
            <a:t> </a:t>
          </a:r>
          <a:br>
            <a:rPr lang="en-US" sz="2000" kern="1200" dirty="0"/>
          </a:br>
          <a:br>
            <a:rPr lang="vi-VN" sz="2000" kern="1200" dirty="0"/>
          </a:br>
          <a:br>
            <a:rPr lang="vi-VN" sz="2000" kern="1200" dirty="0"/>
          </a:br>
          <a:endParaRPr lang="en-US" sz="2000" kern="1200" dirty="0"/>
        </a:p>
      </dsp:txBody>
      <dsp:txXfrm>
        <a:off x="0" y="3407546"/>
        <a:ext cx="11521280" cy="170252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7DF579-32B9-445C-A763-2FC66998E382}">
      <dsp:nvSpPr>
        <dsp:cNvPr id="0" name=""/>
        <dsp:cNvSpPr/>
      </dsp:nvSpPr>
      <dsp:spPr>
        <a:xfrm>
          <a:off x="3337"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Tầm</a:t>
          </a:r>
          <a:r>
            <a:rPr lang="en-US" sz="1800" kern="1200" dirty="0"/>
            <a:t> </a:t>
          </a:r>
          <a:r>
            <a:rPr lang="en-US" sz="1800" kern="1200" dirty="0" err="1"/>
            <a:t>nhìn</a:t>
          </a:r>
          <a:r>
            <a:rPr lang="en-US" sz="1800" kern="1200" dirty="0"/>
            <a:t> </a:t>
          </a:r>
          <a:r>
            <a:rPr lang="en-US" sz="1800" kern="1200" dirty="0" err="1"/>
            <a:t>chiến</a:t>
          </a:r>
          <a:r>
            <a:rPr lang="en-US" sz="1800" kern="1200" dirty="0"/>
            <a:t> </a:t>
          </a:r>
          <a:r>
            <a:rPr lang="en-US" sz="1800" kern="1200" dirty="0" err="1"/>
            <a:t>lược</a:t>
          </a:r>
          <a:endParaRPr lang="en-US" sz="1800" kern="1200" dirty="0"/>
        </a:p>
      </dsp:txBody>
      <dsp:txXfrm>
        <a:off x="3337" y="542086"/>
        <a:ext cx="2647530" cy="1588518"/>
      </dsp:txXfrm>
    </dsp:sp>
    <dsp:sp modelId="{95775714-3C00-4C57-AF57-A4EF184F024A}">
      <dsp:nvSpPr>
        <dsp:cNvPr id="0" name=""/>
        <dsp:cNvSpPr/>
      </dsp:nvSpPr>
      <dsp:spPr>
        <a:xfrm>
          <a:off x="2915620"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Khả</a:t>
          </a:r>
          <a:r>
            <a:rPr lang="en-US" sz="1800" kern="1200" dirty="0"/>
            <a:t> </a:t>
          </a:r>
          <a:r>
            <a:rPr lang="en-US" sz="1800" kern="1200" dirty="0" err="1"/>
            <a:t>năng</a:t>
          </a:r>
          <a:r>
            <a:rPr lang="en-US" sz="1800" kern="1200" dirty="0"/>
            <a:t> </a:t>
          </a:r>
          <a:r>
            <a:rPr lang="en-US" sz="1800" kern="1200" dirty="0" err="1"/>
            <a:t>thích</a:t>
          </a:r>
          <a:r>
            <a:rPr lang="en-US" sz="1800" kern="1200" dirty="0"/>
            <a:t> </a:t>
          </a:r>
          <a:r>
            <a:rPr lang="en-US" sz="1800" kern="1200" dirty="0" err="1"/>
            <a:t>nghi</a:t>
          </a:r>
          <a:r>
            <a:rPr lang="en-US" sz="1800" kern="1200" dirty="0"/>
            <a:t> </a:t>
          </a:r>
          <a:r>
            <a:rPr lang="en-US" sz="1800" kern="1200" dirty="0" err="1"/>
            <a:t>với</a:t>
          </a:r>
          <a:r>
            <a:rPr lang="en-US" sz="1800" kern="1200" dirty="0"/>
            <a:t> </a:t>
          </a:r>
          <a:r>
            <a:rPr lang="en-US" sz="1800" kern="1200" dirty="0" err="1"/>
            <a:t>môi</a:t>
          </a:r>
          <a:r>
            <a:rPr lang="en-US" sz="1800" kern="1200" dirty="0"/>
            <a:t> </a:t>
          </a:r>
          <a:r>
            <a:rPr lang="en-US" sz="1800" kern="1200" dirty="0" err="1"/>
            <a:t>trường</a:t>
          </a:r>
          <a:endParaRPr lang="en-US" sz="1800" kern="1200" dirty="0"/>
        </a:p>
      </dsp:txBody>
      <dsp:txXfrm>
        <a:off x="2915620" y="542086"/>
        <a:ext cx="2647530" cy="1588518"/>
      </dsp:txXfrm>
    </dsp:sp>
    <dsp:sp modelId="{F7D3FC94-0069-4138-8A00-C6316D284CDE}">
      <dsp:nvSpPr>
        <dsp:cNvPr id="0" name=""/>
        <dsp:cNvSpPr/>
      </dsp:nvSpPr>
      <dsp:spPr>
        <a:xfrm>
          <a:off x="5827904"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Linh hoạt, sáng tạo</a:t>
          </a:r>
        </a:p>
      </dsp:txBody>
      <dsp:txXfrm>
        <a:off x="5827904" y="542086"/>
        <a:ext cx="2647530" cy="1588518"/>
      </dsp:txXfrm>
    </dsp:sp>
    <dsp:sp modelId="{59DE2A85-E76B-4F1E-A054-C0A1DA730264}">
      <dsp:nvSpPr>
        <dsp:cNvPr id="0" name=""/>
        <dsp:cNvSpPr/>
      </dsp:nvSpPr>
      <dsp:spPr>
        <a:xfrm>
          <a:off x="8740188"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Độc lập, quyết đoán, tự tin</a:t>
          </a:r>
        </a:p>
      </dsp:txBody>
      <dsp:txXfrm>
        <a:off x="8740188" y="542086"/>
        <a:ext cx="2647530" cy="1588518"/>
      </dsp:txXfrm>
    </dsp:sp>
    <dsp:sp modelId="{656E5F88-0F9A-443E-AB79-5137CDC8C267}">
      <dsp:nvSpPr>
        <dsp:cNvPr id="0" name=""/>
        <dsp:cNvSpPr/>
      </dsp:nvSpPr>
      <dsp:spPr>
        <a:xfrm>
          <a:off x="3337"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Năng</a:t>
          </a:r>
          <a:r>
            <a:rPr lang="en-US" sz="1800" kern="1200" dirty="0"/>
            <a:t> </a:t>
          </a:r>
          <a:r>
            <a:rPr lang="en-US" sz="1800" kern="1200" dirty="0" err="1"/>
            <a:t>lực</a:t>
          </a:r>
          <a:r>
            <a:rPr lang="en-US" sz="1800" kern="1200" dirty="0"/>
            <a:t> </a:t>
          </a:r>
          <a:r>
            <a:rPr lang="en-US" sz="1800" kern="1200" dirty="0" err="1"/>
            <a:t>quan</a:t>
          </a:r>
          <a:r>
            <a:rPr lang="en-US" sz="1800" kern="1200" dirty="0"/>
            <a:t> </a:t>
          </a:r>
          <a:r>
            <a:rPr lang="en-US" sz="1800" kern="1200" dirty="0" err="1"/>
            <a:t>hệ</a:t>
          </a:r>
          <a:r>
            <a:rPr lang="en-US" sz="1800" kern="1200" dirty="0"/>
            <a:t> </a:t>
          </a:r>
          <a:r>
            <a:rPr lang="en-US" sz="1800" kern="1200" dirty="0" err="1"/>
            <a:t>xã</a:t>
          </a:r>
          <a:r>
            <a:rPr lang="en-US" sz="1800" kern="1200" dirty="0"/>
            <a:t> </a:t>
          </a:r>
          <a:r>
            <a:rPr lang="en-US" sz="1800" kern="1200" dirty="0" err="1"/>
            <a:t>hội</a:t>
          </a:r>
          <a:endParaRPr lang="en-US" sz="1800" kern="1200" dirty="0"/>
        </a:p>
      </dsp:txBody>
      <dsp:txXfrm>
        <a:off x="3337" y="2395358"/>
        <a:ext cx="2647530" cy="1588518"/>
      </dsp:txXfrm>
    </dsp:sp>
    <dsp:sp modelId="{63333B76-4AE3-3840-8E09-D726BCF4314F}">
      <dsp:nvSpPr>
        <dsp:cNvPr id="0" name=""/>
        <dsp:cNvSpPr/>
      </dsp:nvSpPr>
      <dsp:spPr>
        <a:xfrm>
          <a:off x="2915620"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Đổi</a:t>
          </a:r>
          <a:r>
            <a:rPr lang="en-US" sz="1800" kern="1200" dirty="0"/>
            <a:t> </a:t>
          </a:r>
          <a:r>
            <a:rPr lang="en-US" sz="1800" kern="1200" dirty="0" err="1"/>
            <a:t>mới</a:t>
          </a:r>
          <a:r>
            <a:rPr lang="en-US" sz="1800" kern="1200" dirty="0"/>
            <a:t> </a:t>
          </a:r>
          <a:r>
            <a:rPr lang="en-US" sz="1800" kern="1200" dirty="0" err="1"/>
            <a:t>sáng</a:t>
          </a:r>
          <a:r>
            <a:rPr lang="en-US" sz="1800" kern="1200" dirty="0"/>
            <a:t> </a:t>
          </a:r>
          <a:r>
            <a:rPr lang="en-US" sz="1800" kern="1200" dirty="0" err="1"/>
            <a:t>tạo</a:t>
          </a:r>
          <a:endParaRPr lang="en-US" sz="1800" kern="1200" dirty="0"/>
        </a:p>
      </dsp:txBody>
      <dsp:txXfrm>
        <a:off x="2915620" y="2395358"/>
        <a:ext cx="2647530" cy="1588518"/>
      </dsp:txXfrm>
    </dsp:sp>
    <dsp:sp modelId="{A56A257D-ECA9-402D-8BE2-7A63357A0EFE}">
      <dsp:nvSpPr>
        <dsp:cNvPr id="0" name=""/>
        <dsp:cNvSpPr/>
      </dsp:nvSpPr>
      <dsp:spPr>
        <a:xfrm>
          <a:off x="5827904"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Nhu</a:t>
          </a:r>
          <a:r>
            <a:rPr lang="en-US" sz="1800" kern="1200" dirty="0"/>
            <a:t> </a:t>
          </a:r>
          <a:r>
            <a:rPr lang="en-US" sz="1800" kern="1200" dirty="0" err="1"/>
            <a:t>cầu</a:t>
          </a:r>
          <a:r>
            <a:rPr lang="en-US" sz="1800" kern="1200" dirty="0"/>
            <a:t> </a:t>
          </a:r>
          <a:r>
            <a:rPr lang="en-US" sz="1800" kern="1200" dirty="0" err="1"/>
            <a:t>cao</a:t>
          </a:r>
          <a:r>
            <a:rPr lang="en-US" sz="1800" kern="1200" dirty="0"/>
            <a:t> </a:t>
          </a:r>
          <a:r>
            <a:rPr lang="en-US" sz="1800" kern="1200" dirty="0" err="1"/>
            <a:t>về</a:t>
          </a:r>
          <a:r>
            <a:rPr lang="en-US" sz="1800" kern="1200" dirty="0"/>
            <a:t> </a:t>
          </a:r>
          <a:r>
            <a:rPr lang="en-US" sz="1800" kern="1200" dirty="0" err="1"/>
            <a:t>sự</a:t>
          </a:r>
          <a:r>
            <a:rPr lang="en-US" sz="1800" kern="1200" dirty="0"/>
            <a:t> </a:t>
          </a:r>
          <a:r>
            <a:rPr lang="en-US" sz="1800" kern="1200" dirty="0" err="1"/>
            <a:t>thành</a:t>
          </a:r>
          <a:r>
            <a:rPr lang="en-US" sz="1800" kern="1200" dirty="0"/>
            <a:t> </a:t>
          </a:r>
          <a:r>
            <a:rPr lang="en-US" sz="1800" kern="1200" dirty="0" err="1"/>
            <a:t>đạt</a:t>
          </a:r>
          <a:endParaRPr lang="en-US" sz="1800" kern="1200" dirty="0"/>
        </a:p>
      </dsp:txBody>
      <dsp:txXfrm>
        <a:off x="5827904" y="2395358"/>
        <a:ext cx="2647530" cy="1588518"/>
      </dsp:txXfrm>
    </dsp:sp>
    <dsp:sp modelId="{4ADC153C-07DD-4638-BF7E-E8D34E121C67}">
      <dsp:nvSpPr>
        <dsp:cNvPr id="0" name=""/>
        <dsp:cNvSpPr/>
      </dsp:nvSpPr>
      <dsp:spPr>
        <a:xfrm>
          <a:off x="8740188"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Say </a:t>
          </a:r>
          <a:r>
            <a:rPr lang="en-US" sz="1800" kern="1200" dirty="0" err="1"/>
            <a:t>mê</a:t>
          </a:r>
          <a:r>
            <a:rPr lang="en-US" sz="1800" kern="1200" dirty="0"/>
            <a:t>, </a:t>
          </a:r>
          <a:r>
            <a:rPr lang="en-US" sz="1800" kern="1200" dirty="0" err="1"/>
            <a:t>yêu</a:t>
          </a:r>
          <a:r>
            <a:rPr lang="en-US" sz="1800" kern="1200" dirty="0"/>
            <a:t> </a:t>
          </a:r>
          <a:r>
            <a:rPr lang="en-US" sz="1800" kern="1200" dirty="0" err="1"/>
            <a:t>thích</a:t>
          </a:r>
          <a:r>
            <a:rPr lang="en-US" sz="1800" kern="1200" dirty="0"/>
            <a:t> </a:t>
          </a:r>
          <a:r>
            <a:rPr lang="en-US" sz="1800" kern="1200" dirty="0" err="1"/>
            <a:t>kinh</a:t>
          </a:r>
          <a:r>
            <a:rPr lang="en-US" sz="1800" kern="1200" dirty="0"/>
            <a:t> </a:t>
          </a:r>
          <a:r>
            <a:rPr lang="en-US" sz="1800" kern="1200" dirty="0" err="1"/>
            <a:t>doanh</a:t>
          </a:r>
          <a:r>
            <a:rPr lang="en-US" sz="1800" kern="1200" dirty="0"/>
            <a:t>, </a:t>
          </a:r>
          <a:r>
            <a:rPr lang="en-US" sz="1800" kern="1200" dirty="0" err="1"/>
            <a:t>sẵn</a:t>
          </a:r>
          <a:r>
            <a:rPr lang="en-US" sz="1800" kern="1200" dirty="0"/>
            <a:t> </a:t>
          </a:r>
          <a:r>
            <a:rPr lang="en-US" sz="1800" kern="1200" dirty="0" err="1"/>
            <a:t>sàng</a:t>
          </a:r>
          <a:r>
            <a:rPr lang="en-US" sz="1800" kern="1200" dirty="0"/>
            <a:t> </a:t>
          </a:r>
          <a:r>
            <a:rPr lang="en-US" sz="1800" kern="1200" dirty="0" err="1"/>
            <a:t>chấp</a:t>
          </a:r>
          <a:r>
            <a:rPr lang="en-US" sz="1800" kern="1200" dirty="0"/>
            <a:t> </a:t>
          </a:r>
          <a:r>
            <a:rPr lang="en-US" sz="1800" kern="1200" dirty="0" err="1"/>
            <a:t>nhận</a:t>
          </a:r>
          <a:r>
            <a:rPr lang="en-US" sz="1800" kern="1200" dirty="0"/>
            <a:t> </a:t>
          </a:r>
          <a:r>
            <a:rPr lang="en-US" sz="1800" kern="1200" dirty="0" err="1"/>
            <a:t>mạo</a:t>
          </a:r>
          <a:r>
            <a:rPr lang="en-US" sz="1800" kern="1200" dirty="0"/>
            <a:t> </a:t>
          </a:r>
          <a:r>
            <a:rPr lang="en-US" sz="1800" kern="1200" dirty="0" err="1"/>
            <a:t>hiểm</a:t>
          </a:r>
          <a:r>
            <a:rPr lang="en-US" sz="1800" kern="1200" dirty="0"/>
            <a:t>, </a:t>
          </a:r>
          <a:r>
            <a:rPr lang="en-US" sz="1800" kern="1200" dirty="0" err="1"/>
            <a:t>có</a:t>
          </a:r>
          <a:r>
            <a:rPr lang="en-US" sz="1800" kern="1200" dirty="0"/>
            <a:t> </a:t>
          </a:r>
          <a:r>
            <a:rPr lang="en-US" sz="1800" kern="1200" dirty="0" err="1"/>
            <a:t>đầu</a:t>
          </a:r>
          <a:r>
            <a:rPr lang="en-US" sz="1800" kern="1200" dirty="0"/>
            <a:t> </a:t>
          </a:r>
          <a:r>
            <a:rPr lang="en-US" sz="1800" kern="1200" dirty="0" err="1"/>
            <a:t>óc</a:t>
          </a:r>
          <a:r>
            <a:rPr lang="en-US" sz="1800" kern="1200" dirty="0"/>
            <a:t> </a:t>
          </a:r>
          <a:r>
            <a:rPr lang="en-US" sz="1800" kern="1200" dirty="0" err="1"/>
            <a:t>kinh</a:t>
          </a:r>
          <a:r>
            <a:rPr lang="en-US" sz="1800" kern="1200" dirty="0"/>
            <a:t> </a:t>
          </a:r>
          <a:r>
            <a:rPr lang="en-US" sz="1800" kern="1200" dirty="0" err="1"/>
            <a:t>doanh</a:t>
          </a:r>
          <a:r>
            <a:rPr lang="en-US" sz="1800" kern="1200" dirty="0"/>
            <a:t> </a:t>
          </a:r>
          <a:br>
            <a:rPr lang="en-US" sz="1800" kern="1200" dirty="0"/>
          </a:br>
          <a:endParaRPr lang="en-US" sz="1800" kern="1200" dirty="0"/>
        </a:p>
      </dsp:txBody>
      <dsp:txXfrm>
        <a:off x="8740188" y="2395358"/>
        <a:ext cx="2647530" cy="158851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CAE249-1272-408C-9650-56F36D6B636F}">
      <dsp:nvSpPr>
        <dsp:cNvPr id="0" name=""/>
        <dsp:cNvSpPr/>
      </dsp:nvSpPr>
      <dsp:spPr>
        <a:xfrm>
          <a:off x="-5291522" y="-810449"/>
          <a:ext cx="6301418" cy="6301418"/>
        </a:xfrm>
        <a:prstGeom prst="blockArc">
          <a:avLst>
            <a:gd name="adj1" fmla="val 18900000"/>
            <a:gd name="adj2" fmla="val 2700000"/>
            <a:gd name="adj3" fmla="val 343"/>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12FB11-BADD-494D-B142-BF29084480E5}">
      <dsp:nvSpPr>
        <dsp:cNvPr id="0" name=""/>
        <dsp:cNvSpPr/>
      </dsp:nvSpPr>
      <dsp:spPr>
        <a:xfrm>
          <a:off x="649656" y="468052"/>
          <a:ext cx="7416528" cy="936104"/>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43033"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a:t>Xác </a:t>
          </a:r>
          <a:r>
            <a:rPr lang="en-US" sz="2000" kern="1200" dirty="0" err="1"/>
            <a:t>định</a:t>
          </a:r>
          <a:r>
            <a:rPr lang="en-US" sz="2000" kern="1200" dirty="0"/>
            <a:t> </a:t>
          </a:r>
          <a:r>
            <a:rPr lang="en-US" sz="2000" kern="1200" dirty="0" err="1"/>
            <a:t>hệ</a:t>
          </a:r>
          <a:r>
            <a:rPr lang="en-US" sz="2000" kern="1200" dirty="0"/>
            <a:t> </a:t>
          </a:r>
          <a:r>
            <a:rPr lang="en-US" sz="2000" kern="1200" dirty="0" err="1"/>
            <a:t>thống</a:t>
          </a:r>
          <a:r>
            <a:rPr lang="en-US" sz="2000" kern="1200" dirty="0"/>
            <a:t> </a:t>
          </a:r>
          <a:r>
            <a:rPr lang="en-US" sz="2000" kern="1200" dirty="0" err="1"/>
            <a:t>giá</a:t>
          </a:r>
          <a:r>
            <a:rPr lang="en-US" sz="2000" kern="1200" dirty="0"/>
            <a:t> </a:t>
          </a:r>
          <a:r>
            <a:rPr lang="en-US" sz="2000" kern="1200" dirty="0" err="1"/>
            <a:t>trị</a:t>
          </a:r>
          <a:r>
            <a:rPr lang="en-US" sz="2000" kern="1200" dirty="0"/>
            <a:t> </a:t>
          </a:r>
          <a:r>
            <a:rPr lang="en-US" sz="2000" kern="1200" dirty="0" err="1"/>
            <a:t>đạo</a:t>
          </a:r>
          <a:r>
            <a:rPr lang="en-US" sz="2000" kern="1200" dirty="0"/>
            <a:t> </a:t>
          </a:r>
          <a:r>
            <a:rPr lang="en-US" sz="2000" kern="1200" dirty="0" err="1"/>
            <a:t>đức</a:t>
          </a:r>
          <a:r>
            <a:rPr lang="en-US" sz="2000" kern="1200" dirty="0"/>
            <a:t> </a:t>
          </a:r>
          <a:r>
            <a:rPr lang="en-US" sz="2000" kern="1200" dirty="0" err="1"/>
            <a:t>làm</a:t>
          </a:r>
          <a:r>
            <a:rPr lang="en-US" sz="2000" kern="1200" dirty="0"/>
            <a:t> </a:t>
          </a:r>
          <a:r>
            <a:rPr lang="en-US" sz="2000" kern="1200" dirty="0" err="1"/>
            <a:t>nền</a:t>
          </a:r>
          <a:r>
            <a:rPr lang="en-US" sz="2000" kern="1200" dirty="0"/>
            <a:t> </a:t>
          </a:r>
          <a:r>
            <a:rPr lang="en-US" sz="2000" kern="1200" dirty="0" err="1"/>
            <a:t>tảng</a:t>
          </a:r>
          <a:r>
            <a:rPr lang="en-US" sz="2000" kern="1200" dirty="0"/>
            <a:t> </a:t>
          </a:r>
          <a:r>
            <a:rPr lang="en-US" sz="2000" kern="1200" dirty="0" err="1"/>
            <a:t>hoạt</a:t>
          </a:r>
          <a:r>
            <a:rPr lang="en-US" sz="2000" kern="1200" dirty="0"/>
            <a:t> </a:t>
          </a:r>
          <a:r>
            <a:rPr lang="en-US" sz="2000" kern="1200" dirty="0" err="1"/>
            <a:t>động</a:t>
          </a:r>
          <a:endParaRPr lang="en-US" sz="2000" kern="1200" dirty="0"/>
        </a:p>
      </dsp:txBody>
      <dsp:txXfrm>
        <a:off x="649656" y="468052"/>
        <a:ext cx="7416528" cy="936104"/>
      </dsp:txXfrm>
    </dsp:sp>
    <dsp:sp modelId="{F4AF257C-5D29-4B7B-825F-D95B3B4E54ED}">
      <dsp:nvSpPr>
        <dsp:cNvPr id="0" name=""/>
        <dsp:cNvSpPr/>
      </dsp:nvSpPr>
      <dsp:spPr>
        <a:xfrm>
          <a:off x="64591" y="351039"/>
          <a:ext cx="1170130" cy="1170130"/>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D85A54C-9C3D-4BC0-9BCB-74B3DE58E496}">
      <dsp:nvSpPr>
        <dsp:cNvPr id="0" name=""/>
        <dsp:cNvSpPr/>
      </dsp:nvSpPr>
      <dsp:spPr>
        <a:xfrm>
          <a:off x="989929" y="1872208"/>
          <a:ext cx="7076254" cy="936104"/>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43033"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err="1"/>
            <a:t>Nỗ</a:t>
          </a:r>
          <a:r>
            <a:rPr lang="en-US" sz="2000" kern="1200" dirty="0"/>
            <a:t> </a:t>
          </a:r>
          <a:r>
            <a:rPr lang="en-US" sz="2000" kern="1200" dirty="0" err="1"/>
            <a:t>lực</a:t>
          </a:r>
          <a:r>
            <a:rPr lang="en-US" sz="2000" kern="1200" dirty="0"/>
            <a:t> </a:t>
          </a:r>
          <a:r>
            <a:rPr lang="en-US" sz="2000" kern="1200" dirty="0" err="1"/>
            <a:t>vì</a:t>
          </a:r>
          <a:r>
            <a:rPr lang="en-US" sz="2000" kern="1200" dirty="0"/>
            <a:t> </a:t>
          </a:r>
          <a:r>
            <a:rPr lang="en-US" sz="2000" kern="1200" dirty="0" err="1"/>
            <a:t>sự</a:t>
          </a:r>
          <a:r>
            <a:rPr lang="en-US" sz="2000" kern="1200" dirty="0"/>
            <a:t> </a:t>
          </a:r>
          <a:r>
            <a:rPr lang="en-US" sz="2000" kern="1200" dirty="0" err="1"/>
            <a:t>nghiệp</a:t>
          </a:r>
          <a:r>
            <a:rPr lang="en-US" sz="2000" kern="1200" dirty="0"/>
            <a:t> </a:t>
          </a:r>
          <a:r>
            <a:rPr lang="en-US" sz="2000" kern="1200" dirty="0" err="1"/>
            <a:t>chung</a:t>
          </a:r>
          <a:r>
            <a:rPr lang="en-US" sz="2000" kern="1200" dirty="0"/>
            <a:t> </a:t>
          </a:r>
        </a:p>
      </dsp:txBody>
      <dsp:txXfrm>
        <a:off x="989929" y="1872208"/>
        <a:ext cx="7076254" cy="936104"/>
      </dsp:txXfrm>
    </dsp:sp>
    <dsp:sp modelId="{27F89866-E804-410F-97F7-4FD2444840D4}">
      <dsp:nvSpPr>
        <dsp:cNvPr id="0" name=""/>
        <dsp:cNvSpPr/>
      </dsp:nvSpPr>
      <dsp:spPr>
        <a:xfrm>
          <a:off x="404864" y="1755195"/>
          <a:ext cx="1170130" cy="1170130"/>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431FFEEB-914D-403A-ABD5-F7DE0293D20B}">
      <dsp:nvSpPr>
        <dsp:cNvPr id="0" name=""/>
        <dsp:cNvSpPr/>
      </dsp:nvSpPr>
      <dsp:spPr>
        <a:xfrm>
          <a:off x="649656" y="3276364"/>
          <a:ext cx="7416528" cy="936104"/>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43033"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t>Kết </a:t>
          </a:r>
          <a:r>
            <a:rPr lang="en-US" sz="2200" kern="1200" dirty="0" err="1"/>
            <a:t>quả</a:t>
          </a:r>
          <a:r>
            <a:rPr lang="en-US" sz="2200" kern="1200" dirty="0"/>
            <a:t> </a:t>
          </a:r>
          <a:r>
            <a:rPr lang="en-US" sz="2200" kern="1200" dirty="0" err="1"/>
            <a:t>công</a:t>
          </a:r>
          <a:r>
            <a:rPr lang="en-US" sz="2200" kern="1200" dirty="0"/>
            <a:t> </a:t>
          </a:r>
          <a:r>
            <a:rPr lang="en-US" sz="2200" kern="1200" dirty="0" err="1"/>
            <a:t>việc</a:t>
          </a:r>
          <a:r>
            <a:rPr lang="en-US" sz="2200" kern="1200" dirty="0"/>
            <a:t> </a:t>
          </a:r>
          <a:r>
            <a:rPr lang="en-US" sz="2200" kern="1200" dirty="0" err="1"/>
            <a:t>và</a:t>
          </a:r>
          <a:r>
            <a:rPr lang="en-US" sz="2200" kern="1200" dirty="0"/>
            <a:t> </a:t>
          </a:r>
          <a:r>
            <a:rPr lang="en-US" sz="2200" kern="1200" dirty="0" err="1"/>
            <a:t>mức</a:t>
          </a:r>
          <a:r>
            <a:rPr lang="en-US" sz="2200" kern="1200" dirty="0"/>
            <a:t> </a:t>
          </a:r>
          <a:r>
            <a:rPr lang="en-US" sz="2200" kern="1200" dirty="0" err="1"/>
            <a:t>độ</a:t>
          </a:r>
          <a:r>
            <a:rPr lang="en-US" sz="2200" kern="1200" dirty="0"/>
            <a:t> </a:t>
          </a:r>
          <a:r>
            <a:rPr lang="en-US" sz="2200" kern="1200" dirty="0" err="1"/>
            <a:t>đóng</a:t>
          </a:r>
          <a:r>
            <a:rPr lang="en-US" sz="2200" kern="1200" dirty="0"/>
            <a:t> </a:t>
          </a:r>
          <a:r>
            <a:rPr lang="en-US" sz="2200" kern="1200" dirty="0" err="1"/>
            <a:t>góp</a:t>
          </a:r>
          <a:r>
            <a:rPr lang="en-US" sz="2200" kern="1200" dirty="0"/>
            <a:t> </a:t>
          </a:r>
          <a:r>
            <a:rPr lang="en-US" sz="2200" kern="1200" dirty="0" err="1"/>
            <a:t>cho</a:t>
          </a:r>
          <a:r>
            <a:rPr lang="en-US" sz="2200" kern="1200" dirty="0"/>
            <a:t> </a:t>
          </a:r>
          <a:r>
            <a:rPr lang="en-US" sz="2200" kern="1200" dirty="0" err="1"/>
            <a:t>xã</a:t>
          </a:r>
          <a:r>
            <a:rPr lang="en-US" sz="2200" kern="1200" dirty="0"/>
            <a:t> </a:t>
          </a:r>
          <a:r>
            <a:rPr lang="en-US" sz="2200" kern="1200" dirty="0" err="1"/>
            <a:t>hội</a:t>
          </a:r>
          <a:endParaRPr lang="en-US" sz="2200" kern="1200" dirty="0"/>
        </a:p>
      </dsp:txBody>
      <dsp:txXfrm>
        <a:off x="649656" y="3276364"/>
        <a:ext cx="7416528" cy="936104"/>
      </dsp:txXfrm>
    </dsp:sp>
    <dsp:sp modelId="{6199C462-78DD-4FE7-B89B-9CBFEDD256F3}">
      <dsp:nvSpPr>
        <dsp:cNvPr id="0" name=""/>
        <dsp:cNvSpPr/>
      </dsp:nvSpPr>
      <dsp:spPr>
        <a:xfrm>
          <a:off x="64591" y="3159351"/>
          <a:ext cx="1170130" cy="1170130"/>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AABAB1-777D-48AB-B53D-CFE8DD112250}">
      <dsp:nvSpPr>
        <dsp:cNvPr id="0" name=""/>
        <dsp:cNvSpPr/>
      </dsp:nvSpPr>
      <dsp:spPr>
        <a:xfrm>
          <a:off x="4776155" y="1358"/>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err="1"/>
            <a:t>Văn</a:t>
          </a:r>
          <a:r>
            <a:rPr lang="en-US" sz="1600" kern="1200" dirty="0"/>
            <a:t> </a:t>
          </a:r>
          <a:r>
            <a:rPr lang="en-US" sz="1600" kern="1200" dirty="0" err="1"/>
            <a:t>hóa</a:t>
          </a:r>
          <a:r>
            <a:rPr lang="en-US" sz="1600" kern="1200" dirty="0"/>
            <a:t> </a:t>
          </a:r>
          <a:r>
            <a:rPr lang="en-US" sz="1600" kern="1200" dirty="0" err="1"/>
            <a:t>cá</a:t>
          </a:r>
          <a:r>
            <a:rPr lang="en-US" sz="1600" kern="1200" dirty="0"/>
            <a:t> </a:t>
          </a:r>
          <a:r>
            <a:rPr lang="en-US" sz="1600" kern="1200" dirty="0" err="1"/>
            <a:t>nhân</a:t>
          </a:r>
          <a:endParaRPr lang="en-US" sz="1600" kern="1200" dirty="0"/>
        </a:p>
      </dsp:txBody>
      <dsp:txXfrm>
        <a:off x="5268397" y="1358"/>
        <a:ext cx="984484" cy="1624399"/>
      </dsp:txXfrm>
    </dsp:sp>
    <dsp:sp modelId="{04AB5A13-44F3-4930-91F3-F0DA5E8F6582}">
      <dsp:nvSpPr>
        <dsp:cNvPr id="0" name=""/>
        <dsp:cNvSpPr/>
      </dsp:nvSpPr>
      <dsp:spPr>
        <a:xfrm rot="4320000">
          <a:off x="6427415" y="1201068"/>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err="1"/>
            <a:t>Tâm</a:t>
          </a:r>
          <a:r>
            <a:rPr lang="en-US" sz="1600" kern="1200" dirty="0"/>
            <a:t> </a:t>
          </a:r>
          <a:r>
            <a:rPr lang="en-US" sz="1600" kern="1200" dirty="0" err="1"/>
            <a:t>lý</a:t>
          </a:r>
          <a:r>
            <a:rPr lang="en-US" sz="1600" kern="1200" dirty="0"/>
            <a:t> </a:t>
          </a:r>
          <a:r>
            <a:rPr lang="en-US" sz="1600" kern="1200" dirty="0" err="1"/>
            <a:t>cá</a:t>
          </a:r>
          <a:r>
            <a:rPr lang="en-US" sz="1600" kern="1200" dirty="0"/>
            <a:t> </a:t>
          </a:r>
          <a:r>
            <a:rPr lang="en-US" sz="1600" kern="1200" dirty="0" err="1"/>
            <a:t>nhân</a:t>
          </a:r>
          <a:endParaRPr lang="en-US" sz="1600" kern="1200" dirty="0"/>
        </a:p>
      </dsp:txBody>
      <dsp:txXfrm rot="-5400000">
        <a:off x="6763552" y="1640071"/>
        <a:ext cx="1624399" cy="984484"/>
      </dsp:txXfrm>
    </dsp:sp>
    <dsp:sp modelId="{F84D92F3-A64D-4B7C-A8E0-8EFE9AEB2C35}">
      <dsp:nvSpPr>
        <dsp:cNvPr id="0" name=""/>
        <dsp:cNvSpPr/>
      </dsp:nvSpPr>
      <dsp:spPr>
        <a:xfrm rot="8640000">
          <a:off x="5796690" y="3142240"/>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err="1"/>
            <a:t>Kinh</a:t>
          </a:r>
          <a:r>
            <a:rPr lang="en-US" sz="1600" kern="1200" dirty="0"/>
            <a:t> </a:t>
          </a:r>
          <a:r>
            <a:rPr lang="en-US" sz="1600" kern="1200" dirty="0" err="1"/>
            <a:t>nghiệm</a:t>
          </a:r>
          <a:r>
            <a:rPr lang="en-US" sz="1600" kern="1200" dirty="0"/>
            <a:t> </a:t>
          </a:r>
          <a:r>
            <a:rPr lang="en-US" sz="1600" kern="1200" dirty="0" err="1"/>
            <a:t>cá</a:t>
          </a:r>
          <a:r>
            <a:rPr lang="en-US" sz="1600" kern="1200" dirty="0"/>
            <a:t> </a:t>
          </a:r>
          <a:r>
            <a:rPr lang="en-US" sz="1600" kern="1200" dirty="0" err="1"/>
            <a:t>nhân</a:t>
          </a:r>
          <a:endParaRPr lang="en-US" sz="1600" kern="1200" dirty="0"/>
        </a:p>
      </dsp:txBody>
      <dsp:txXfrm rot="10800000">
        <a:off x="6390198" y="3453906"/>
        <a:ext cx="984484" cy="1624399"/>
      </dsp:txXfrm>
    </dsp:sp>
    <dsp:sp modelId="{F966A194-38AB-4C8A-9022-AB5779829BFB}">
      <dsp:nvSpPr>
        <dsp:cNvPr id="0" name=""/>
        <dsp:cNvSpPr/>
      </dsp:nvSpPr>
      <dsp:spPr>
        <a:xfrm rot="12960000">
          <a:off x="3755621" y="3142240"/>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err="1"/>
            <a:t>Chuyên</a:t>
          </a:r>
          <a:r>
            <a:rPr lang="en-US" sz="1600" kern="1200" dirty="0"/>
            <a:t> </a:t>
          </a:r>
          <a:r>
            <a:rPr lang="en-US" sz="1600" kern="1200" dirty="0" err="1"/>
            <a:t>môn</a:t>
          </a:r>
          <a:r>
            <a:rPr lang="en-US" sz="1600" kern="1200" dirty="0"/>
            <a:t> </a:t>
          </a:r>
          <a:r>
            <a:rPr lang="en-US" sz="1600" kern="1200" dirty="0" err="1"/>
            <a:t>đào</a:t>
          </a:r>
          <a:r>
            <a:rPr lang="en-US" sz="1600" kern="1200" dirty="0"/>
            <a:t> </a:t>
          </a:r>
          <a:r>
            <a:rPr lang="en-US" sz="1600" kern="1200" dirty="0" err="1"/>
            <a:t>tạo</a:t>
          </a:r>
          <a:endParaRPr lang="en-US" sz="1600" kern="1200" dirty="0"/>
        </a:p>
      </dsp:txBody>
      <dsp:txXfrm rot="10800000">
        <a:off x="4146597" y="3453906"/>
        <a:ext cx="984484" cy="1624399"/>
      </dsp:txXfrm>
    </dsp:sp>
    <dsp:sp modelId="{29738326-EF33-41A0-9DA3-63F810EE3066}">
      <dsp:nvSpPr>
        <dsp:cNvPr id="0" name=""/>
        <dsp:cNvSpPr/>
      </dsp:nvSpPr>
      <dsp:spPr>
        <a:xfrm rot="17280000">
          <a:off x="3124895" y="1201068"/>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err="1"/>
            <a:t>Môi</a:t>
          </a:r>
          <a:r>
            <a:rPr lang="en-US" sz="1600" kern="1200" dirty="0"/>
            <a:t> </a:t>
          </a:r>
          <a:r>
            <a:rPr lang="en-US" sz="1600" kern="1200" dirty="0" err="1"/>
            <a:t>trường</a:t>
          </a:r>
          <a:r>
            <a:rPr lang="en-US" sz="1600" kern="1200" dirty="0"/>
            <a:t> </a:t>
          </a:r>
          <a:r>
            <a:rPr lang="en-US" sz="1600" kern="1200" dirty="0" err="1"/>
            <a:t>xã</a:t>
          </a:r>
          <a:r>
            <a:rPr lang="en-US" sz="1600" kern="1200" dirty="0"/>
            <a:t> </a:t>
          </a:r>
          <a:r>
            <a:rPr lang="en-US" sz="1600" kern="1200" dirty="0" err="1"/>
            <a:t>hội</a:t>
          </a:r>
          <a:r>
            <a:rPr lang="en-US" sz="1600" kern="1200" dirty="0"/>
            <a:t>, </a:t>
          </a:r>
          <a:r>
            <a:rPr lang="en-US" sz="1600" kern="1200" dirty="0" err="1"/>
            <a:t>hội</a:t>
          </a:r>
          <a:r>
            <a:rPr lang="en-US" sz="1600" kern="1200" dirty="0"/>
            <a:t> </a:t>
          </a:r>
          <a:r>
            <a:rPr lang="en-US" sz="1600" kern="1200" dirty="0" err="1"/>
            <a:t>nhập</a:t>
          </a:r>
          <a:r>
            <a:rPr lang="en-US" sz="1600" kern="1200" dirty="0"/>
            <a:t> </a:t>
          </a:r>
          <a:r>
            <a:rPr lang="en-US" sz="1600" kern="1200" dirty="0" err="1"/>
            <a:t>và</a:t>
          </a:r>
          <a:r>
            <a:rPr lang="en-US" sz="1600" kern="1200" dirty="0"/>
            <a:t> </a:t>
          </a:r>
          <a:r>
            <a:rPr lang="en-US" sz="1600" kern="1200" dirty="0" err="1"/>
            <a:t>thách</a:t>
          </a:r>
          <a:r>
            <a:rPr lang="en-US" sz="1600" kern="1200" dirty="0"/>
            <a:t> </a:t>
          </a:r>
          <a:r>
            <a:rPr lang="en-US" sz="1600" kern="1200" dirty="0" err="1"/>
            <a:t>thức</a:t>
          </a:r>
          <a:endParaRPr lang="en-US" sz="1600" kern="1200" dirty="0"/>
        </a:p>
      </dsp:txBody>
      <dsp:txXfrm rot="5400000">
        <a:off x="3133328" y="1640071"/>
        <a:ext cx="1624399" cy="984484"/>
      </dsp:txXfrm>
    </dsp:sp>
  </dsp:spTree>
</dsp:drawing>
</file>

<file path=ppt/diagrams/layout1.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en-US"/>
          </a:p>
        </p:txBody>
      </p:sp>
      <p:sp>
        <p:nvSpPr>
          <p:cNvPr id="3" name="Date Placeholder 2"/>
          <p:cNvSpPr>
            <a:spLocks noGrp="1"/>
          </p:cNvSpPr>
          <p:nvPr>
            <p:ph type="dt" sz="quarter" idx="1"/>
          </p:nvPr>
        </p:nvSpPr>
        <p:spPr>
          <a:xfrm>
            <a:off x="4021294" y="0"/>
            <a:ext cx="3076363" cy="511731"/>
          </a:xfrm>
          <a:prstGeom prst="rect">
            <a:avLst/>
          </a:prstGeom>
        </p:spPr>
        <p:txBody>
          <a:bodyPr vert="horz" lIns="99048" tIns="49524" rIns="99048" bIns="49524" rtlCol="0"/>
          <a:lstStyle>
            <a:lvl1pPr algn="r">
              <a:defRPr sz="1300"/>
            </a:lvl1pPr>
          </a:lstStyle>
          <a:p>
            <a:endParaRPr lang="en-US"/>
          </a:p>
        </p:txBody>
      </p:sp>
      <p:sp>
        <p:nvSpPr>
          <p:cNvPr id="4" name="Footer Placeholder 3"/>
          <p:cNvSpPr>
            <a:spLocks noGrp="1"/>
          </p:cNvSpPr>
          <p:nvPr>
            <p:ph type="ftr" sz="quarter" idx="2"/>
          </p:nvPr>
        </p:nvSpPr>
        <p:spPr>
          <a:xfrm>
            <a:off x="0" y="9721106"/>
            <a:ext cx="3076363" cy="511731"/>
          </a:xfrm>
          <a:prstGeom prst="rect">
            <a:avLst/>
          </a:prstGeom>
        </p:spPr>
        <p:txBody>
          <a:bodyPr vert="horz" lIns="99048" tIns="49524" rIns="99048" bIns="49524" rtlCol="0" anchor="b"/>
          <a:lstStyle>
            <a:lvl1pPr algn="l">
              <a:defRPr sz="1300"/>
            </a:lvl1pPr>
          </a:lstStyle>
          <a:p>
            <a:endParaRPr lang="en-US"/>
          </a:p>
        </p:txBody>
      </p:sp>
      <p:sp>
        <p:nvSpPr>
          <p:cNvPr id="5" name="Slide Number Placeholder 4"/>
          <p:cNvSpPr>
            <a:spLocks noGrp="1"/>
          </p:cNvSpPr>
          <p:nvPr>
            <p:ph type="sldNum" sz="quarter" idx="3"/>
          </p:nvPr>
        </p:nvSpPr>
        <p:spPr>
          <a:xfrm>
            <a:off x="4021294" y="9721106"/>
            <a:ext cx="3076363" cy="511731"/>
          </a:xfrm>
          <a:prstGeom prst="rect">
            <a:avLst/>
          </a:prstGeom>
        </p:spPr>
        <p:txBody>
          <a:bodyPr vert="horz" lIns="99048" tIns="49524" rIns="99048" bIns="49524" rtlCol="0" anchor="b"/>
          <a:lstStyle>
            <a:lvl1pPr algn="r">
              <a:defRPr sz="1300"/>
            </a:lvl1pPr>
          </a:lstStyle>
          <a:p>
            <a:fld id="{588B6816-51E8-41C3-89ED-579E876714E4}" type="slidenum">
              <a:rPr lang="en-US" smtClean="0"/>
              <a:t>‹#›</a:t>
            </a:fld>
            <a:endParaRPr lang="en-US"/>
          </a:p>
        </p:txBody>
      </p:sp>
    </p:spTree>
    <p:extLst>
      <p:ext uri="{BB962C8B-B14F-4D97-AF65-F5344CB8AC3E}">
        <p14:creationId xmlns:p14="http://schemas.microsoft.com/office/powerpoint/2010/main" val="539705892"/>
      </p:ext>
    </p:extLst>
  </p:cSld>
  <p:clrMap bg1="lt1" tx1="dk1" bg2="lt2" tx2="dk2" accent1="accent1" accent2="accent2" accent3="accent3" accent4="accent4" accent5="accent5" accent6="accent6" hlink="hlink" folHlink="folHlink"/>
  <p:hf sldNum="0" hdr="0" ft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en-GB"/>
          </a:p>
        </p:txBody>
      </p:sp>
      <p:sp>
        <p:nvSpPr>
          <p:cNvPr id="3" name="Date Placeholder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endParaRPr lang="en-GB"/>
          </a:p>
        </p:txBody>
      </p:sp>
      <p:sp>
        <p:nvSpPr>
          <p:cNvPr id="4" name="Slide Image Placeholder 3"/>
          <p:cNvSpPr>
            <a:spLocks noGrp="1" noRot="1" noChangeAspect="1"/>
          </p:cNvSpPr>
          <p:nvPr>
            <p:ph type="sldImg" idx="2"/>
          </p:nvPr>
        </p:nvSpPr>
        <p:spPr>
          <a:xfrm>
            <a:off x="139700" y="768350"/>
            <a:ext cx="6819900" cy="3836988"/>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861441"/>
            <a:ext cx="5679440" cy="4605576"/>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6"/>
            <a:ext cx="3076363" cy="511731"/>
          </a:xfrm>
          <a:prstGeom prst="rect">
            <a:avLst/>
          </a:prstGeom>
        </p:spPr>
        <p:txBody>
          <a:bodyPr vert="horz" lIns="99048" tIns="49524" rIns="99048" bIns="49524" rtlCol="0" anchor="b"/>
          <a:lstStyle>
            <a:lvl1pPr algn="r">
              <a:defRPr sz="1300"/>
            </a:lvl1pPr>
          </a:lstStyle>
          <a:p>
            <a:fld id="{3D829925-E414-427C-A484-3D8FD32F1B43}" type="slidenum">
              <a:rPr lang="en-GB" smtClean="0"/>
              <a:pPr/>
              <a:t>‹#›</a:t>
            </a:fld>
            <a:endParaRPr lang="en-GB"/>
          </a:p>
        </p:txBody>
      </p:sp>
    </p:spTree>
    <p:extLst>
      <p:ext uri="{BB962C8B-B14F-4D97-AF65-F5344CB8AC3E}">
        <p14:creationId xmlns:p14="http://schemas.microsoft.com/office/powerpoint/2010/main" val="2691220969"/>
      </p:ext>
    </p:extLst>
  </p:cSld>
  <p:clrMap bg1="lt1" tx1="dk1" bg2="lt2" tx2="dk2" accent1="accent1" accent2="accent2" accent3="accent3" accent4="accent4" accent5="accent5" accent6="accent6" hlink="hlink" folHlink="folHlink"/>
  <p:hf sldNum="0"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endParaRPr lang="en-GB"/>
          </a:p>
        </p:txBody>
      </p:sp>
    </p:spTree>
    <p:extLst>
      <p:ext uri="{BB962C8B-B14F-4D97-AF65-F5344CB8AC3E}">
        <p14:creationId xmlns:p14="http://schemas.microsoft.com/office/powerpoint/2010/main" val="35901259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B2AFD380-0513-194D-8108-43E23C9530D1}" type="slidenum">
              <a:rPr lang="en-US"/>
              <a:pPr>
                <a:defRPr/>
              </a:pPr>
              <a:t>37</a:t>
            </a:fld>
            <a:endParaRPr lang="en-US"/>
          </a:p>
        </p:txBody>
      </p:sp>
      <p:sp>
        <p:nvSpPr>
          <p:cNvPr id="23553"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23554"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C177E518-F1D9-5942-8AAB-06DD82657D7C}" type="slidenum">
              <a:rPr lang="en-US"/>
              <a:pPr>
                <a:defRPr/>
              </a:pPr>
              <a:t>3</a:t>
            </a:fld>
            <a:endParaRPr lang="en-US"/>
          </a:p>
        </p:txBody>
      </p:sp>
      <p:sp>
        <p:nvSpPr>
          <p:cNvPr id="15361"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15362"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C50B76D3-5892-454C-B9BE-3734637B7F19}" type="slidenum">
              <a:rPr lang="en-US"/>
              <a:pPr>
                <a:defRPr/>
              </a:pPr>
              <a:t>9</a:t>
            </a:fld>
            <a:endParaRPr lang="en-US"/>
          </a:p>
        </p:txBody>
      </p:sp>
      <p:sp>
        <p:nvSpPr>
          <p:cNvPr id="16385"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16386"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5C8E6226-E90A-7D4E-BEC9-00694080BF4A}" type="slidenum">
              <a:rPr lang="en-US"/>
              <a:pPr>
                <a:defRPr/>
              </a:pPr>
              <a:t>10</a:t>
            </a:fld>
            <a:endParaRPr lang="en-US"/>
          </a:p>
        </p:txBody>
      </p:sp>
      <p:sp>
        <p:nvSpPr>
          <p:cNvPr id="17409"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17410"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E81C56C9-C573-F441-A4C9-CCA2CA365788}" type="slidenum">
              <a:rPr lang="en-US"/>
              <a:pPr>
                <a:defRPr/>
              </a:pPr>
              <a:t>13</a:t>
            </a:fld>
            <a:endParaRPr lang="en-US"/>
          </a:p>
        </p:txBody>
      </p:sp>
      <p:sp>
        <p:nvSpPr>
          <p:cNvPr id="18433"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18434"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C3C66A5E-0AB7-2A4E-99F6-4D535C017494}" type="slidenum">
              <a:rPr lang="en-US"/>
              <a:pPr>
                <a:defRPr/>
              </a:pPr>
              <a:t>23</a:t>
            </a:fld>
            <a:endParaRPr lang="en-US"/>
          </a:p>
        </p:txBody>
      </p:sp>
      <p:sp>
        <p:nvSpPr>
          <p:cNvPr id="19457"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A7F69FBD-6D54-1648-B5AF-6D04D3BAF151}" type="slidenum">
              <a:rPr lang="en-US"/>
              <a:pPr>
                <a:defRPr/>
              </a:pPr>
              <a:t>34</a:t>
            </a:fld>
            <a:endParaRPr lang="en-US"/>
          </a:p>
        </p:txBody>
      </p:sp>
      <p:sp>
        <p:nvSpPr>
          <p:cNvPr id="20481"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20482"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5FFD78EE-4583-4741-A771-37459D037E64}" type="slidenum">
              <a:rPr lang="en-US"/>
              <a:pPr>
                <a:defRPr/>
              </a:pPr>
              <a:t>35</a:t>
            </a:fld>
            <a:endParaRPr lang="en-US"/>
          </a:p>
        </p:txBody>
      </p:sp>
      <p:sp>
        <p:nvSpPr>
          <p:cNvPr id="21505"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21506"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26553429-84CD-C14F-8660-8AA5E17695A6}" type="slidenum">
              <a:rPr lang="en-US"/>
              <a:pPr>
                <a:defRPr/>
              </a:pPr>
              <a:t>36</a:t>
            </a:fld>
            <a:endParaRPr lang="en-US"/>
          </a:p>
        </p:txBody>
      </p:sp>
      <p:sp>
        <p:nvSpPr>
          <p:cNvPr id="22529"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p>
      <p:sp>
        <p:nvSpPr>
          <p:cNvPr id="22530"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294666"/>
            <a:ext cx="12192000" cy="3574493"/>
          </a:xfrm>
        </p:spPr>
        <p:txBody>
          <a:bodyPr>
            <a:normAutofit/>
          </a:bodyPr>
          <a:lstStyle>
            <a:lvl1pPr algn="ctr">
              <a:defRPr sz="4000" b="1">
                <a:solidFill>
                  <a:srgbClr val="C00000"/>
                </a:solidFill>
                <a:effectLst>
                  <a:outerShdw blurRad="38100" dist="38100" dir="2700000" algn="tl">
                    <a:srgbClr val="000000">
                      <a:alpha val="43137"/>
                    </a:srgbClr>
                  </a:outerShdw>
                </a:effectLst>
                <a:latin typeface="+mj-lt"/>
              </a:defRPr>
            </a:lvl1pPr>
          </a:lstStyle>
          <a:p>
            <a:r>
              <a:rPr lang="en-US" dirty="0"/>
              <a:t>CLICK TO EDIT MASTER TITLE STYLE</a:t>
            </a:r>
            <a:endParaRPr lang="en-GB" dirty="0"/>
          </a:p>
        </p:txBody>
      </p:sp>
      <p:sp>
        <p:nvSpPr>
          <p:cNvPr id="3" name="Subtitle 2"/>
          <p:cNvSpPr>
            <a:spLocks noGrp="1"/>
          </p:cNvSpPr>
          <p:nvPr>
            <p:ph type="subTitle" idx="1"/>
          </p:nvPr>
        </p:nvSpPr>
        <p:spPr>
          <a:xfrm>
            <a:off x="335363" y="4869160"/>
            <a:ext cx="11521277" cy="1152128"/>
          </a:xfrm>
        </p:spPr>
        <p:txBody>
          <a:bodyPr>
            <a:normAutofit/>
          </a:bodyPr>
          <a:lstStyle>
            <a:lvl1pPr marL="0" indent="0" algn="ctr">
              <a:buNone/>
              <a:defRPr lang="en-GB" sz="2400"/>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pic>
        <p:nvPicPr>
          <p:cNvPr id="5" name="Picture 4" descr="https://760a0bba-a-62cb3a1a-s-sites.googlegroups.com/site/nguyentiendungbkhn/Home/SEM_logo_2015%20%28Large%29.png?attachauth=ANoY7cqGMGN8XyPO6GpoGzRLFBNE2Q0awGtRjmmkjA660yuGKAsUiEqM6guDLVzoEKZXJ8TplMMIxQdr5bbcWq8DUDDjMdwx5lvPU1WYyycyp3JZ8lbs66jaJY3uDN-TyCj1kRVJ6_--JW4iFJGgFM2nEsun9yBafhSrlvZw4uKs0IZe9r_bew41B2pXpEmKS0Wggx-WWsKMCAlT4A23YjB7j2tJ65dLi3ejHocP35hsvJ7vW7su5I0MOcwtk5X8tOP99R0LHFb4&amp;attredirects=0">
            <a:extLst>
              <a:ext uri="{FF2B5EF4-FFF2-40B4-BE49-F238E27FC236}">
                <a16:creationId xmlns:a16="http://schemas.microsoft.com/office/drawing/2014/main" id="{C1CD0E83-E10A-4BFB-A2AD-F964A19E71B4}"/>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272464" y="158425"/>
            <a:ext cx="1480402" cy="1092678"/>
          </a:xfrm>
          <a:prstGeom prst="rect">
            <a:avLst/>
          </a:prstGeom>
          <a:noFill/>
          <a:extLst>
            <a:ext uri="{909E8E84-426E-40dd-AFC4-6F175D3DCCD1}">
              <a14:hiddenFill xmlns:a14="http://schemas.microsoft.com/office/drawing/2010/main" xmlns="">
                <a:solidFill>
                  <a:srgbClr val="FFFFFF"/>
                </a:solidFill>
              </a14:hiddenFill>
            </a:ext>
          </a:extLst>
        </p:spPr>
      </p:pic>
      <p:pic>
        <p:nvPicPr>
          <p:cNvPr id="6" name="Picture 2" descr="http://nguyentiendung.yolasite.com/resources/LogoBKchuan.jpg">
            <a:extLst>
              <a:ext uri="{FF2B5EF4-FFF2-40B4-BE49-F238E27FC236}">
                <a16:creationId xmlns:a16="http://schemas.microsoft.com/office/drawing/2014/main" id="{7DB7E11E-C024-4972-8CC8-DCC23AD95148}"/>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11467" y="217084"/>
            <a:ext cx="676021" cy="97536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TextBox 6">
            <a:extLst>
              <a:ext uri="{FF2B5EF4-FFF2-40B4-BE49-F238E27FC236}">
                <a16:creationId xmlns:a16="http://schemas.microsoft.com/office/drawing/2014/main" id="{F91A6871-C27F-48E5-8AA5-194553EE0015}"/>
              </a:ext>
            </a:extLst>
          </p:cNvPr>
          <p:cNvSpPr txBox="1"/>
          <p:nvPr userDrawn="1"/>
        </p:nvSpPr>
        <p:spPr>
          <a:xfrm>
            <a:off x="1487488" y="260648"/>
            <a:ext cx="8928992" cy="830997"/>
          </a:xfrm>
          <a:prstGeom prst="rect">
            <a:avLst/>
          </a:prstGeom>
          <a:noFill/>
        </p:spPr>
        <p:txBody>
          <a:bodyPr wrap="square" rtlCol="0">
            <a:spAutoFit/>
          </a:bodyPr>
          <a:lstStyle/>
          <a:p>
            <a:pPr algn="ctr"/>
            <a:r>
              <a:rPr lang="en-US" sz="2400" b="1">
                <a:solidFill>
                  <a:srgbClr val="C00000"/>
                </a:solidFill>
                <a:latin typeface="+mj-lt"/>
              </a:rPr>
              <a:t>TRƯỜNG ĐẠI HỌC BÁCH KHOA HÀ NỘI</a:t>
            </a:r>
          </a:p>
          <a:p>
            <a:pPr algn="ctr"/>
            <a:r>
              <a:rPr lang="en-US" sz="2400" b="1">
                <a:solidFill>
                  <a:schemeClr val="tx2">
                    <a:lumMod val="75000"/>
                  </a:schemeClr>
                </a:solidFill>
                <a:latin typeface="+mj-lt"/>
              </a:rPr>
              <a:t>VIỆN KINH TẾ VÀ QUẢN LÝ</a:t>
            </a:r>
            <a:endParaRPr lang="vi-VN" sz="2400" b="1" dirty="0">
              <a:solidFill>
                <a:schemeClr val="tx2">
                  <a:lumMod val="75000"/>
                </a:schemeClr>
              </a:solidFill>
              <a:latin typeface="+mj-lt"/>
            </a:endParaRPr>
          </a:p>
        </p:txBody>
      </p:sp>
    </p:spTree>
    <p:extLst>
      <p:ext uri="{BB962C8B-B14F-4D97-AF65-F5344CB8AC3E}">
        <p14:creationId xmlns:p14="http://schemas.microsoft.com/office/powerpoint/2010/main" val="9504376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r>
              <a:rPr lang="vi-VN"/>
              <a:t>EM 3211 Nguyên lý marketing</a:t>
            </a:r>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791925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Content Placeholder 2"/>
          <p:cNvSpPr>
            <a:spLocks noGrp="1"/>
          </p:cNvSpPr>
          <p:nvPr>
            <p:ph idx="1"/>
          </p:nvPr>
        </p:nvSpPr>
        <p:spPr/>
        <p:txBody>
          <a:bodyPr>
            <a:normAutofit/>
          </a:bodyPr>
          <a:lstStyle>
            <a:lvl1pPr marL="442913" indent="-442913">
              <a:buFont typeface="Arial" pitchFamily="34" charset="0"/>
              <a:buChar char="●"/>
              <a:tabLst>
                <a:tab pos="442913" algn="l"/>
              </a:tabLst>
              <a:defRPr lang="en-US" sz="3600" smtClean="0">
                <a:solidFill>
                  <a:schemeClr val="tx2">
                    <a:lumMod val="50000"/>
                  </a:schemeClr>
                </a:solidFill>
              </a:defRPr>
            </a:lvl1pPr>
            <a:lvl2pPr marL="895350" indent="-452438">
              <a:buFont typeface="Arial" pitchFamily="34" charset="0"/>
              <a:buChar char="●"/>
              <a:defRPr lang="en-US" sz="3200" smtClean="0">
                <a:solidFill>
                  <a:schemeClr val="accent2">
                    <a:lumMod val="50000"/>
                  </a:schemeClr>
                </a:solidFill>
              </a:defRPr>
            </a:lvl2pPr>
            <a:lvl3pPr marL="1255713" indent="-360363">
              <a:buFont typeface="Arial" pitchFamily="34" charset="0"/>
              <a:buChar char="●"/>
              <a:defRPr lang="en-US" sz="2800" smtClean="0">
                <a:solidFill>
                  <a:schemeClr val="tx2">
                    <a:lumMod val="50000"/>
                  </a:schemeClr>
                </a:solidFill>
              </a:defRPr>
            </a:lvl3pPr>
            <a:lvl4pPr marL="1700213" indent="-352425">
              <a:buFont typeface="Arial" pitchFamily="34" charset="0"/>
              <a:buChar char="●"/>
              <a:defRPr lang="en-US" sz="2400" smtClean="0">
                <a:solidFill>
                  <a:schemeClr val="tx2">
                    <a:lumMod val="50000"/>
                  </a:schemeClr>
                </a:solidFill>
              </a:defRPr>
            </a:lvl4pPr>
            <a:lvl5pPr marL="2152650" indent="-360363">
              <a:buFont typeface="Arial" pitchFamily="34" charset="0"/>
              <a:buChar char="●"/>
              <a:tabLst>
                <a:tab pos="2152650" algn="l"/>
              </a:tabLst>
              <a:defRPr lang="en-GB" sz="2000">
                <a:solidFill>
                  <a:schemeClr val="accent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Slide Number Placeholder 5">
            <a:extLst>
              <a:ext uri="{FF2B5EF4-FFF2-40B4-BE49-F238E27FC236}">
                <a16:creationId xmlns:a16="http://schemas.microsoft.com/office/drawing/2014/main" id="{486EE1A6-3A19-4544-AD6C-E0E6112484F1}"/>
              </a:ext>
            </a:extLst>
          </p:cNvPr>
          <p:cNvSpPr>
            <a:spLocks noGrp="1"/>
          </p:cNvSpPr>
          <p:nvPr>
            <p:ph type="sldNum" sz="quarter" idx="4"/>
          </p:nvPr>
        </p:nvSpPr>
        <p:spPr>
          <a:xfrm>
            <a:off x="11064552" y="6597384"/>
            <a:ext cx="792088" cy="288000"/>
          </a:xfrm>
          <a:prstGeom prst="rect">
            <a:avLst/>
          </a:prstGeom>
        </p:spPr>
        <p:txBody>
          <a:bodyPr vert="horz" lIns="91440" tIns="0" rIns="91440" bIns="0" rtlCol="0" anchor="ctr" anchorCtr="0"/>
          <a:lstStyle>
            <a:lvl1pPr algn="r">
              <a:defRPr sz="1200" b="1">
                <a:solidFill>
                  <a:schemeClr val="bg1"/>
                </a:solidFill>
                <a:latin typeface="+mn-lt"/>
              </a:defRPr>
            </a:lvl1pPr>
          </a:lstStyle>
          <a:p>
            <a:fld id="{A70E8B96-6C17-404C-B209-86071FBA2009}" type="slidenum">
              <a:rPr lang="en-GB" smtClean="0"/>
              <a:pPr/>
              <a:t>‹#›</a:t>
            </a:fld>
            <a:endParaRPr lang="en-GB"/>
          </a:p>
        </p:txBody>
      </p:sp>
      <p:sp>
        <p:nvSpPr>
          <p:cNvPr id="13" name="Date Placeholder 3">
            <a:extLst>
              <a:ext uri="{FF2B5EF4-FFF2-40B4-BE49-F238E27FC236}">
                <a16:creationId xmlns:a16="http://schemas.microsoft.com/office/drawing/2014/main" id="{7B35AAD1-D69B-4682-ABC0-9D7324530CB4}"/>
              </a:ext>
            </a:extLst>
          </p:cNvPr>
          <p:cNvSpPr>
            <a:spLocks noGrp="1"/>
          </p:cNvSpPr>
          <p:nvPr>
            <p:ph type="dt" sz="half" idx="2"/>
          </p:nvPr>
        </p:nvSpPr>
        <p:spPr>
          <a:xfrm>
            <a:off x="335359" y="6597384"/>
            <a:ext cx="9361041" cy="288000"/>
          </a:xfrm>
          <a:prstGeom prst="rect">
            <a:avLst/>
          </a:prstGeom>
        </p:spPr>
        <p:txBody>
          <a:bodyPr vert="horz" lIns="91440" tIns="0" rIns="91440" bIns="0" rtlCol="0" anchor="ctr" anchorCtr="0"/>
          <a:lstStyle>
            <a:lvl1pPr algn="l">
              <a:defRPr sz="1200" b="0">
                <a:solidFill>
                  <a:schemeClr val="bg1"/>
                </a:solidFill>
                <a:latin typeface="+mn-lt"/>
              </a:defRPr>
            </a:lvl1pPr>
          </a:lstStyle>
          <a:p>
            <a:r>
              <a:rPr lang="vi-VN"/>
              <a:t>EM 3211 Nguyên lý marketing</a:t>
            </a:r>
            <a:endParaRPr lang="en-GB"/>
          </a:p>
        </p:txBody>
      </p:sp>
      <p:sp>
        <p:nvSpPr>
          <p:cNvPr id="14" name="Footer Placeholder 4">
            <a:extLst>
              <a:ext uri="{FF2B5EF4-FFF2-40B4-BE49-F238E27FC236}">
                <a16:creationId xmlns:a16="http://schemas.microsoft.com/office/drawing/2014/main" id="{F07FC018-23B7-4646-97FC-363313B8FE4A}"/>
              </a:ext>
            </a:extLst>
          </p:cNvPr>
          <p:cNvSpPr>
            <a:spLocks noGrp="1"/>
          </p:cNvSpPr>
          <p:nvPr>
            <p:ph type="ftr" sz="quarter" idx="3"/>
          </p:nvPr>
        </p:nvSpPr>
        <p:spPr>
          <a:xfrm>
            <a:off x="9696400" y="6597384"/>
            <a:ext cx="1368152" cy="288000"/>
          </a:xfrm>
          <a:prstGeom prst="rect">
            <a:avLst/>
          </a:prstGeom>
        </p:spPr>
        <p:txBody>
          <a:bodyPr vert="horz" lIns="91440" tIns="0" rIns="91440" bIns="0" rtlCol="0" anchor="ctr" anchorCtr="0"/>
          <a:lstStyle>
            <a:lvl1pPr algn="ctr">
              <a:defRPr sz="1200" b="0">
                <a:solidFill>
                  <a:schemeClr val="bg1"/>
                </a:solidFill>
                <a:latin typeface="+mn-lt"/>
              </a:defRPr>
            </a:lvl1pPr>
          </a:lstStyle>
          <a:p>
            <a:endParaRPr lang="en-GB"/>
          </a:p>
        </p:txBody>
      </p:sp>
    </p:spTree>
    <p:extLst>
      <p:ext uri="{BB962C8B-B14F-4D97-AF65-F5344CB8AC3E}">
        <p14:creationId xmlns:p14="http://schemas.microsoft.com/office/powerpoint/2010/main" val="882108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r>
              <a:rPr lang="vi-VN"/>
              <a:t>EM 3211 Nguyên lý marketing</a:t>
            </a:r>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585132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r>
              <a:rPr lang="vi-VN"/>
              <a:t>EM 3211 Nguyên lý marketing</a:t>
            </a:r>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2223374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r>
              <a:rPr lang="vi-VN"/>
              <a:t>EM 3211 Nguyên lý marketing</a:t>
            </a:r>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3918945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vi-VN"/>
              <a:t>EM 3211 Nguyên lý marketing</a:t>
            </a:r>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2125010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vi-VN"/>
              <a:t>EM 3211 Nguyên lý marketing</a:t>
            </a:r>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1861831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vi-VN"/>
              <a:t>EM 3211 Nguyên lý marketing</a:t>
            </a:r>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1611458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r>
              <a:rPr lang="vi-VN"/>
              <a:t>EM 3211 Nguyên lý marketing</a:t>
            </a:r>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17296093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5360" y="44624"/>
            <a:ext cx="11521280" cy="108012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11" name="Rectangle 10">
            <a:extLst>
              <a:ext uri="{FF2B5EF4-FFF2-40B4-BE49-F238E27FC236}">
                <a16:creationId xmlns:a16="http://schemas.microsoft.com/office/drawing/2014/main" id="{5C7FD602-296B-411E-9ED8-8935DFBCD82B}"/>
              </a:ext>
            </a:extLst>
          </p:cNvPr>
          <p:cNvSpPr/>
          <p:nvPr/>
        </p:nvSpPr>
        <p:spPr>
          <a:xfrm>
            <a:off x="0" y="6597384"/>
            <a:ext cx="12192000" cy="288000"/>
          </a:xfrm>
          <a:prstGeom prst="rect">
            <a:avLst/>
          </a:prstGeom>
          <a:solidFill>
            <a:srgbClr val="B8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p:cNvSpPr>
            <a:spLocks noGrp="1"/>
          </p:cNvSpPr>
          <p:nvPr>
            <p:ph type="body" idx="1"/>
          </p:nvPr>
        </p:nvSpPr>
        <p:spPr>
          <a:xfrm>
            <a:off x="347615" y="1196752"/>
            <a:ext cx="11521280" cy="511256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p:cNvSpPr>
            <a:spLocks noGrp="1"/>
          </p:cNvSpPr>
          <p:nvPr>
            <p:ph type="dt" sz="half" idx="2"/>
          </p:nvPr>
        </p:nvSpPr>
        <p:spPr>
          <a:xfrm>
            <a:off x="335359" y="6597384"/>
            <a:ext cx="9361041" cy="288000"/>
          </a:xfrm>
          <a:prstGeom prst="rect">
            <a:avLst/>
          </a:prstGeom>
        </p:spPr>
        <p:txBody>
          <a:bodyPr vert="horz" lIns="91440" tIns="0" rIns="91440" bIns="0" rtlCol="0" anchor="ctr" anchorCtr="0"/>
          <a:lstStyle>
            <a:lvl1pPr algn="l">
              <a:defRPr sz="1200" b="0">
                <a:solidFill>
                  <a:schemeClr val="bg1"/>
                </a:solidFill>
                <a:latin typeface="+mn-lt"/>
              </a:defRPr>
            </a:lvl1pPr>
          </a:lstStyle>
          <a:p>
            <a:r>
              <a:rPr lang="vi-VN"/>
              <a:t>EM 3211 Nguyên lý marketing</a:t>
            </a:r>
            <a:endParaRPr lang="en-GB"/>
          </a:p>
        </p:txBody>
      </p:sp>
      <p:sp>
        <p:nvSpPr>
          <p:cNvPr id="5" name="Footer Placeholder 4"/>
          <p:cNvSpPr>
            <a:spLocks noGrp="1"/>
          </p:cNvSpPr>
          <p:nvPr>
            <p:ph type="ftr" sz="quarter" idx="3"/>
          </p:nvPr>
        </p:nvSpPr>
        <p:spPr>
          <a:xfrm>
            <a:off x="9696400" y="6597384"/>
            <a:ext cx="1368152" cy="288000"/>
          </a:xfrm>
          <a:prstGeom prst="rect">
            <a:avLst/>
          </a:prstGeom>
        </p:spPr>
        <p:txBody>
          <a:bodyPr vert="horz" lIns="91440" tIns="0" rIns="91440" bIns="0" rtlCol="0" anchor="ctr" anchorCtr="0"/>
          <a:lstStyle>
            <a:lvl1pPr algn="ctr">
              <a:defRPr sz="1200" b="0">
                <a:solidFill>
                  <a:schemeClr val="bg1"/>
                </a:solidFill>
                <a:latin typeface="+mn-lt"/>
              </a:defRPr>
            </a:lvl1pPr>
          </a:lstStyle>
          <a:p>
            <a:endParaRPr lang="en-GB"/>
          </a:p>
        </p:txBody>
      </p:sp>
      <p:sp>
        <p:nvSpPr>
          <p:cNvPr id="6" name="Slide Number Placeholder 5"/>
          <p:cNvSpPr>
            <a:spLocks noGrp="1"/>
          </p:cNvSpPr>
          <p:nvPr>
            <p:ph type="sldNum" sz="quarter" idx="4"/>
          </p:nvPr>
        </p:nvSpPr>
        <p:spPr>
          <a:xfrm>
            <a:off x="11064552" y="6597384"/>
            <a:ext cx="792088" cy="288000"/>
          </a:xfrm>
          <a:prstGeom prst="rect">
            <a:avLst/>
          </a:prstGeom>
        </p:spPr>
        <p:txBody>
          <a:bodyPr vert="horz" lIns="91440" tIns="0" rIns="91440" bIns="0" rtlCol="0" anchor="ctr" anchorCtr="0"/>
          <a:lstStyle>
            <a:lvl1pPr algn="r">
              <a:defRPr sz="1200" b="1">
                <a:solidFill>
                  <a:schemeClr val="bg1"/>
                </a:solidFill>
                <a:latin typeface="+mn-lt"/>
              </a:defRPr>
            </a:lvl1pPr>
          </a:lstStyle>
          <a:p>
            <a:fld id="{A70E8B96-6C17-404C-B209-86071FBA2009}" type="slidenum">
              <a:rPr lang="en-GB" smtClean="0"/>
              <a:pPr/>
              <a:t>‹#›</a:t>
            </a:fld>
            <a:endParaRPr lang="en-GB"/>
          </a:p>
        </p:txBody>
      </p:sp>
      <p:sp>
        <p:nvSpPr>
          <p:cNvPr id="12" name="Rectangle 11">
            <a:extLst>
              <a:ext uri="{FF2B5EF4-FFF2-40B4-BE49-F238E27FC236}">
                <a16:creationId xmlns:a16="http://schemas.microsoft.com/office/drawing/2014/main" id="{44E88F83-9762-4A75-BB32-90A68AB5688E}"/>
              </a:ext>
            </a:extLst>
          </p:cNvPr>
          <p:cNvSpPr/>
          <p:nvPr/>
        </p:nvSpPr>
        <p:spPr>
          <a:xfrm>
            <a:off x="-12254" y="6525344"/>
            <a:ext cx="12216507" cy="432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spTree>
    <p:extLst>
      <p:ext uri="{BB962C8B-B14F-4D97-AF65-F5344CB8AC3E}">
        <p14:creationId xmlns:p14="http://schemas.microsoft.com/office/powerpoint/2010/main" val="68497622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Lst>
  <p:hf hdr="0"/>
  <p:txStyles>
    <p:titleStyle>
      <a:lvl1pPr algn="l" defTabSz="914400" rtl="0" eaLnBrk="1" latinLnBrk="0" hangingPunct="1">
        <a:spcBef>
          <a:spcPct val="0"/>
        </a:spcBef>
        <a:buNone/>
        <a:defRPr sz="4000" b="1" kern="12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defRPr>
      </a:lvl1pPr>
    </p:titleStyle>
    <p:bodyStyle>
      <a:lvl1pPr marL="442913" indent="-442913" algn="l" defTabSz="914400" rtl="0" eaLnBrk="1" latinLnBrk="0" hangingPunct="1">
        <a:spcBef>
          <a:spcPts val="600"/>
        </a:spcBef>
        <a:buFont typeface="Arial" pitchFamily="34" charset="0"/>
        <a:buChar char="●"/>
        <a:tabLst>
          <a:tab pos="442913" algn="l"/>
        </a:tabLst>
        <a:defRPr lang="en-US" sz="3600" kern="1200" smtClean="0">
          <a:solidFill>
            <a:schemeClr val="bg2">
              <a:lumMod val="1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1pPr>
      <a:lvl2pPr marL="895350" indent="-438150" algn="l" defTabSz="1163638" rtl="0" eaLnBrk="1" latinLnBrk="0" hangingPunct="1">
        <a:spcBef>
          <a:spcPts val="600"/>
        </a:spcBef>
        <a:buFont typeface="Arial" pitchFamily="34" charset="0"/>
        <a:buChar char="●"/>
        <a:tabLst>
          <a:tab pos="895350" algn="l"/>
        </a:tabLst>
        <a:defRPr lang="en-US" sz="3200" kern="1200" smtClean="0">
          <a:solidFill>
            <a:schemeClr val="accent2">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2pPr>
      <a:lvl3pPr marL="1255713" indent="-360363" algn="l" defTabSz="914400" rtl="0" eaLnBrk="1" latinLnBrk="0" hangingPunct="1">
        <a:spcBef>
          <a:spcPts val="600"/>
        </a:spcBef>
        <a:buFont typeface="Arial" pitchFamily="34" charset="0"/>
        <a:buChar char="●"/>
        <a:tabLst>
          <a:tab pos="1255713" algn="l"/>
        </a:tabLst>
        <a:defRPr lang="en-US" sz="2800" kern="1200" smtClean="0">
          <a:solidFill>
            <a:schemeClr val="tx2">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3pPr>
      <a:lvl4pPr marL="1700213" indent="-352425" algn="l" defTabSz="914400" rtl="0" eaLnBrk="1" latinLnBrk="0" hangingPunct="1">
        <a:spcBef>
          <a:spcPts val="600"/>
        </a:spcBef>
        <a:buFont typeface="Arial" pitchFamily="34" charset="0"/>
        <a:buChar char="●"/>
        <a:tabLst>
          <a:tab pos="1700213" algn="l"/>
        </a:tabLst>
        <a:defRPr lang="en-US" sz="2400" kern="1200" smtClean="0">
          <a:solidFill>
            <a:schemeClr val="accent4">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4pPr>
      <a:lvl5pPr marL="2152650" indent="-323850" algn="l" defTabSz="914400" rtl="0" eaLnBrk="1" latinLnBrk="0" hangingPunct="1">
        <a:spcBef>
          <a:spcPts val="600"/>
        </a:spcBef>
        <a:buFont typeface="Arial" pitchFamily="34" charset="0"/>
        <a:buChar char="●"/>
        <a:tabLst>
          <a:tab pos="2152650" algn="l"/>
        </a:tabLst>
        <a:defRPr lang="en-GB" sz="2000" kern="1200" dirty="0">
          <a:solidFill>
            <a:schemeClr val="accent2">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5.png"/><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3.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p:cNvSpPr>
            <a:spLocks noGrp="1" noChangeArrowheads="1"/>
          </p:cNvSpPr>
          <p:nvPr>
            <p:ph type="ctrTitle"/>
          </p:nvPr>
        </p:nvSpPr>
        <p:spPr/>
        <p:txBody>
          <a:bodyPr/>
          <a:lstStyle/>
          <a:p>
            <a:r>
              <a:rPr lang="en-US" dirty="0">
                <a:solidFill>
                  <a:srgbClr val="FF0000"/>
                </a:solidFill>
                <a:cs typeface="Verdana"/>
              </a:rPr>
              <a:t>CHƯƠNG 4</a:t>
            </a:r>
            <a:br>
              <a:rPr lang="en-US" dirty="0">
                <a:solidFill>
                  <a:srgbClr val="FF0000"/>
                </a:solidFill>
                <a:cs typeface="Verdana"/>
              </a:rPr>
            </a:br>
            <a:r>
              <a:rPr lang="en-US" dirty="0">
                <a:solidFill>
                  <a:srgbClr val="FF0000"/>
                </a:solidFill>
                <a:cs typeface="Verdana"/>
              </a:rPr>
              <a:t>VĂN HÓA DOANH NHÂN</a:t>
            </a:r>
            <a:br>
              <a:rPr lang="en-US" dirty="0">
                <a:solidFill>
                  <a:srgbClr val="FF0000"/>
                </a:solidFill>
                <a:cs typeface="Verdana"/>
              </a:rPr>
            </a:br>
            <a:endParaRPr lang="en-US" dirty="0">
              <a:solidFill>
                <a:srgbClr val="FF0000"/>
              </a:solidFill>
              <a:cs typeface="Verdana"/>
            </a:endParaRPr>
          </a:p>
        </p:txBody>
      </p:sp>
      <p:sp>
        <p:nvSpPr>
          <p:cNvPr id="2052" name="Freeform 4"/>
          <p:cNvSpPr>
            <a:spLocks/>
          </p:cNvSpPr>
          <p:nvPr/>
        </p:nvSpPr>
        <p:spPr bwMode="gray">
          <a:xfrm>
            <a:off x="2641600" y="1743075"/>
            <a:ext cx="7071784" cy="806450"/>
          </a:xfrm>
          <a:custGeom>
            <a:avLst/>
            <a:gdLst/>
            <a:ahLst/>
            <a:cxnLst>
              <a:cxn ang="0">
                <a:pos x="1" y="492"/>
              </a:cxn>
              <a:cxn ang="0">
                <a:pos x="1707" y="20"/>
              </a:cxn>
              <a:cxn ang="0">
                <a:pos x="3340" y="482"/>
              </a:cxn>
              <a:cxn ang="0">
                <a:pos x="1734" y="74"/>
              </a:cxn>
              <a:cxn ang="0">
                <a:pos x="1" y="492"/>
              </a:cxn>
            </a:cxnLst>
            <a:rect l="0" t="0" r="r" b="b"/>
            <a:pathLst>
              <a:path w="3341" h="508">
                <a:moveTo>
                  <a:pt x="1" y="492"/>
                </a:moveTo>
                <a:cubicBezTo>
                  <a:pt x="0" y="477"/>
                  <a:pt x="710" y="0"/>
                  <a:pt x="1707" y="20"/>
                </a:cubicBezTo>
                <a:cubicBezTo>
                  <a:pt x="2704" y="40"/>
                  <a:pt x="3339" y="467"/>
                  <a:pt x="3340" y="482"/>
                </a:cubicBezTo>
                <a:cubicBezTo>
                  <a:pt x="3341" y="496"/>
                  <a:pt x="2608" y="93"/>
                  <a:pt x="1734" y="74"/>
                </a:cubicBezTo>
                <a:cubicBezTo>
                  <a:pt x="860" y="54"/>
                  <a:pt x="2" y="508"/>
                  <a:pt x="1" y="492"/>
                </a:cubicBezTo>
                <a:close/>
              </a:path>
            </a:pathLst>
          </a:custGeom>
          <a:gradFill rotWithShape="1">
            <a:gsLst>
              <a:gs pos="0">
                <a:schemeClr val="accent1"/>
              </a:gs>
              <a:gs pos="50000">
                <a:schemeClr val="accent1">
                  <a:gamma/>
                  <a:tint val="45882"/>
                  <a:invGamma/>
                </a:schemeClr>
              </a:gs>
              <a:gs pos="100000">
                <a:schemeClr val="accent1"/>
              </a:gs>
            </a:gsLst>
            <a:lin ang="0" scaled="1"/>
          </a:gradFill>
          <a:ln w="9525">
            <a:noFill/>
            <a:round/>
            <a:headEnd/>
            <a:tailEnd/>
          </a:ln>
          <a:effectLst/>
        </p:spPr>
        <p:txBody>
          <a:bodyPr/>
          <a:lstStyle/>
          <a:p>
            <a:pPr>
              <a:defRPr/>
            </a:pPr>
            <a:endParaRPr lang="en-US" dirty="0">
              <a:latin typeface="Verdana" pitchFamily="34" charset="0"/>
              <a:ea typeface="+mn-ea"/>
              <a:cs typeface="+mn-cs"/>
            </a:endParaRPr>
          </a:p>
        </p:txBody>
      </p:sp>
      <p:sp>
        <p:nvSpPr>
          <p:cNvPr id="11" name="Slide Number Placeholder 10"/>
          <p:cNvSpPr>
            <a:spLocks noGrp="1"/>
          </p:cNvSpPr>
          <p:nvPr>
            <p:ph type="sldNum" sz="quarter" idx="4294967295"/>
          </p:nvPr>
        </p:nvSpPr>
        <p:spPr>
          <a:xfrm>
            <a:off x="8737600" y="6553201"/>
            <a:ext cx="2844800" cy="168275"/>
          </a:xfrm>
          <a:prstGeom prst="rect">
            <a:avLst/>
          </a:prstGeom>
        </p:spPr>
        <p:txBody>
          <a:bodyPr/>
          <a:lstStyle>
            <a:lvl1pPr eaLnBrk="0" hangingPunct="0">
              <a:defRPr sz="1200">
                <a:solidFill>
                  <a:schemeClr val="tx1"/>
                </a:solidFill>
                <a:latin typeface="Verdana" charset="0"/>
                <a:ea typeface="ＭＳ Ｐゴシック" charset="0"/>
              </a:defRPr>
            </a:lvl1pPr>
            <a:lvl2pPr marL="742950" indent="-285750" eaLnBrk="0" hangingPunct="0">
              <a:defRPr sz="1200">
                <a:solidFill>
                  <a:schemeClr val="tx1"/>
                </a:solidFill>
                <a:latin typeface="Verdana" charset="0"/>
                <a:ea typeface="ＭＳ Ｐゴシック" charset="0"/>
              </a:defRPr>
            </a:lvl2pPr>
            <a:lvl3pPr marL="1143000" indent="-228600" eaLnBrk="0" hangingPunct="0">
              <a:defRPr sz="1200">
                <a:solidFill>
                  <a:schemeClr val="tx1"/>
                </a:solidFill>
                <a:latin typeface="Verdana" charset="0"/>
                <a:ea typeface="ＭＳ Ｐゴシック" charset="0"/>
              </a:defRPr>
            </a:lvl3pPr>
            <a:lvl4pPr marL="1600200" indent="-228600" eaLnBrk="0" hangingPunct="0">
              <a:defRPr sz="1200">
                <a:solidFill>
                  <a:schemeClr val="tx1"/>
                </a:solidFill>
                <a:latin typeface="Verdana" charset="0"/>
                <a:ea typeface="ＭＳ Ｐゴシック" charset="0"/>
              </a:defRPr>
            </a:lvl4pPr>
            <a:lvl5pPr marL="2057400" indent="-228600" eaLnBrk="0" hangingPunct="0">
              <a:defRPr sz="1200">
                <a:solidFill>
                  <a:schemeClr val="tx1"/>
                </a:solidFill>
                <a:latin typeface="Verdana" charset="0"/>
                <a:ea typeface="ＭＳ Ｐゴシック" charset="0"/>
              </a:defRPr>
            </a:lvl5pPr>
            <a:lvl6pPr marL="2514600" indent="-228600" eaLnBrk="0" fontAlgn="base" hangingPunct="0">
              <a:spcBef>
                <a:spcPct val="0"/>
              </a:spcBef>
              <a:spcAft>
                <a:spcPct val="0"/>
              </a:spcAft>
              <a:defRPr sz="1200">
                <a:solidFill>
                  <a:schemeClr val="tx1"/>
                </a:solidFill>
                <a:latin typeface="Verdana" charset="0"/>
                <a:ea typeface="ＭＳ Ｐゴシック" charset="0"/>
              </a:defRPr>
            </a:lvl6pPr>
            <a:lvl7pPr marL="2971800" indent="-228600" eaLnBrk="0" fontAlgn="base" hangingPunct="0">
              <a:spcBef>
                <a:spcPct val="0"/>
              </a:spcBef>
              <a:spcAft>
                <a:spcPct val="0"/>
              </a:spcAft>
              <a:defRPr sz="1200">
                <a:solidFill>
                  <a:schemeClr val="tx1"/>
                </a:solidFill>
                <a:latin typeface="Verdana" charset="0"/>
                <a:ea typeface="ＭＳ Ｐゴシック" charset="0"/>
              </a:defRPr>
            </a:lvl7pPr>
            <a:lvl8pPr marL="3429000" indent="-228600" eaLnBrk="0" fontAlgn="base" hangingPunct="0">
              <a:spcBef>
                <a:spcPct val="0"/>
              </a:spcBef>
              <a:spcAft>
                <a:spcPct val="0"/>
              </a:spcAft>
              <a:defRPr sz="1200">
                <a:solidFill>
                  <a:schemeClr val="tx1"/>
                </a:solidFill>
                <a:latin typeface="Verdana" charset="0"/>
                <a:ea typeface="ＭＳ Ｐゴシック" charset="0"/>
              </a:defRPr>
            </a:lvl8pPr>
            <a:lvl9pPr marL="3886200" indent="-228600" eaLnBrk="0" fontAlgn="base" hangingPunct="0">
              <a:spcBef>
                <a:spcPct val="0"/>
              </a:spcBef>
              <a:spcAft>
                <a:spcPct val="0"/>
              </a:spcAft>
              <a:defRPr sz="1200">
                <a:solidFill>
                  <a:schemeClr val="tx1"/>
                </a:solidFill>
                <a:latin typeface="Verdana" charset="0"/>
                <a:ea typeface="ＭＳ Ｐゴシック" charset="0"/>
              </a:defRPr>
            </a:lvl9pPr>
          </a:lstStyle>
          <a:p>
            <a:pPr eaLnBrk="1" hangingPunct="1">
              <a:defRPr/>
            </a:pPr>
            <a:fld id="{6C23FE56-5876-384A-95E7-D614F17C7BD2}" type="slidenum">
              <a:rPr lang="en-US" sz="1400" smtClean="0">
                <a:solidFill>
                  <a:schemeClr val="bg1"/>
                </a:solidFill>
                <a:latin typeface="Times New Roman" charset="0"/>
              </a:rPr>
              <a:pPr eaLnBrk="1" hangingPunct="1">
                <a:defRPr/>
              </a:pPr>
              <a:t>1</a:t>
            </a:fld>
            <a:endParaRPr lang="en-US" sz="1400">
              <a:solidFill>
                <a:schemeClr val="bg1"/>
              </a:solidFill>
              <a:latin typeface="Times New Roman" charset="0"/>
            </a:endParaRPr>
          </a:p>
        </p:txBody>
      </p:sp>
      <p:sp>
        <p:nvSpPr>
          <p:cNvPr id="12" name="Footer Placeholder 11"/>
          <p:cNvSpPr>
            <a:spLocks noGrp="1"/>
          </p:cNvSpPr>
          <p:nvPr>
            <p:ph type="ftr" sz="quarter" idx="4294967295"/>
          </p:nvPr>
        </p:nvSpPr>
        <p:spPr>
          <a:xfrm>
            <a:off x="4165600" y="6553201"/>
            <a:ext cx="3860800" cy="168275"/>
          </a:xfrm>
          <a:prstGeom prst="rect">
            <a:avLst/>
          </a:prstGeom>
        </p:spPr>
        <p:txBody>
          <a:bodyPr/>
          <a:lstStyle>
            <a:lvl1pPr eaLnBrk="0" hangingPunct="0">
              <a:defRPr sz="1200">
                <a:solidFill>
                  <a:schemeClr val="tx1"/>
                </a:solidFill>
                <a:latin typeface="Verdana" charset="0"/>
                <a:ea typeface="ＭＳ Ｐゴシック" charset="0"/>
              </a:defRPr>
            </a:lvl1pPr>
            <a:lvl2pPr marL="742950" indent="-285750" eaLnBrk="0" hangingPunct="0">
              <a:defRPr sz="1200">
                <a:solidFill>
                  <a:schemeClr val="tx1"/>
                </a:solidFill>
                <a:latin typeface="Verdana" charset="0"/>
                <a:ea typeface="ＭＳ Ｐゴシック" charset="0"/>
              </a:defRPr>
            </a:lvl2pPr>
            <a:lvl3pPr marL="1143000" indent="-228600" eaLnBrk="0" hangingPunct="0">
              <a:defRPr sz="1200">
                <a:solidFill>
                  <a:schemeClr val="tx1"/>
                </a:solidFill>
                <a:latin typeface="Verdana" charset="0"/>
                <a:ea typeface="ＭＳ Ｐゴシック" charset="0"/>
              </a:defRPr>
            </a:lvl3pPr>
            <a:lvl4pPr marL="1600200" indent="-228600" eaLnBrk="0" hangingPunct="0">
              <a:defRPr sz="1200">
                <a:solidFill>
                  <a:schemeClr val="tx1"/>
                </a:solidFill>
                <a:latin typeface="Verdana" charset="0"/>
                <a:ea typeface="ＭＳ Ｐゴシック" charset="0"/>
              </a:defRPr>
            </a:lvl4pPr>
            <a:lvl5pPr marL="2057400" indent="-228600" eaLnBrk="0" hangingPunct="0">
              <a:defRPr sz="1200">
                <a:solidFill>
                  <a:schemeClr val="tx1"/>
                </a:solidFill>
                <a:latin typeface="Verdana" charset="0"/>
                <a:ea typeface="ＭＳ Ｐゴシック" charset="0"/>
              </a:defRPr>
            </a:lvl5pPr>
            <a:lvl6pPr marL="2514600" indent="-228600" eaLnBrk="0" fontAlgn="base" hangingPunct="0">
              <a:spcBef>
                <a:spcPct val="0"/>
              </a:spcBef>
              <a:spcAft>
                <a:spcPct val="0"/>
              </a:spcAft>
              <a:defRPr sz="1200">
                <a:solidFill>
                  <a:schemeClr val="tx1"/>
                </a:solidFill>
                <a:latin typeface="Verdana" charset="0"/>
                <a:ea typeface="ＭＳ Ｐゴシック" charset="0"/>
              </a:defRPr>
            </a:lvl6pPr>
            <a:lvl7pPr marL="2971800" indent="-228600" eaLnBrk="0" fontAlgn="base" hangingPunct="0">
              <a:spcBef>
                <a:spcPct val="0"/>
              </a:spcBef>
              <a:spcAft>
                <a:spcPct val="0"/>
              </a:spcAft>
              <a:defRPr sz="1200">
                <a:solidFill>
                  <a:schemeClr val="tx1"/>
                </a:solidFill>
                <a:latin typeface="Verdana" charset="0"/>
                <a:ea typeface="ＭＳ Ｐゴシック" charset="0"/>
              </a:defRPr>
            </a:lvl7pPr>
            <a:lvl8pPr marL="3429000" indent="-228600" eaLnBrk="0" fontAlgn="base" hangingPunct="0">
              <a:spcBef>
                <a:spcPct val="0"/>
              </a:spcBef>
              <a:spcAft>
                <a:spcPct val="0"/>
              </a:spcAft>
              <a:defRPr sz="1200">
                <a:solidFill>
                  <a:schemeClr val="tx1"/>
                </a:solidFill>
                <a:latin typeface="Verdana" charset="0"/>
                <a:ea typeface="ＭＳ Ｐゴシック" charset="0"/>
              </a:defRPr>
            </a:lvl8pPr>
            <a:lvl9pPr marL="3886200" indent="-228600" eaLnBrk="0" fontAlgn="base" hangingPunct="0">
              <a:spcBef>
                <a:spcPct val="0"/>
              </a:spcBef>
              <a:spcAft>
                <a:spcPct val="0"/>
              </a:spcAft>
              <a:defRPr sz="1200">
                <a:solidFill>
                  <a:schemeClr val="tx1"/>
                </a:solidFill>
                <a:latin typeface="Verdana" charset="0"/>
                <a:ea typeface="ＭＳ Ｐゴシック" charset="0"/>
              </a:defRPr>
            </a:lvl9pPr>
          </a:lstStyle>
          <a:p>
            <a:pPr eaLnBrk="1" hangingPunct="1">
              <a:defRPr/>
            </a:pPr>
            <a:r>
              <a:rPr lang="en-US" sz="1400">
                <a:solidFill>
                  <a:schemeClr val="bg1"/>
                </a:solidFill>
                <a:latin typeface="Times New Roman" charset="0"/>
              </a:rPr>
              <a:t>VHKD</a:t>
            </a:r>
          </a:p>
        </p:txBody>
      </p:sp>
      <p:sp>
        <p:nvSpPr>
          <p:cNvPr id="9" name="Date Placeholder 8"/>
          <p:cNvSpPr>
            <a:spLocks noGrp="1"/>
          </p:cNvSpPr>
          <p:nvPr>
            <p:ph type="dt" sz="quarter" idx="4294967295"/>
          </p:nvPr>
        </p:nvSpPr>
        <p:spPr>
          <a:xfrm>
            <a:off x="609600" y="6553201"/>
            <a:ext cx="2844800" cy="168275"/>
          </a:xfrm>
          <a:prstGeom prst="rect">
            <a:avLst/>
          </a:prstGeom>
        </p:spPr>
        <p:txBody>
          <a:bodyPr/>
          <a:lstStyle>
            <a:lvl1pPr eaLnBrk="0" hangingPunct="0">
              <a:defRPr sz="1200">
                <a:solidFill>
                  <a:schemeClr val="tx1"/>
                </a:solidFill>
                <a:latin typeface="Verdana" charset="0"/>
                <a:ea typeface="ＭＳ Ｐゴシック" charset="0"/>
              </a:defRPr>
            </a:lvl1pPr>
            <a:lvl2pPr marL="742950" indent="-285750" eaLnBrk="0" hangingPunct="0">
              <a:defRPr sz="1200">
                <a:solidFill>
                  <a:schemeClr val="tx1"/>
                </a:solidFill>
                <a:latin typeface="Verdana" charset="0"/>
                <a:ea typeface="ＭＳ Ｐゴシック" charset="0"/>
              </a:defRPr>
            </a:lvl2pPr>
            <a:lvl3pPr marL="1143000" indent="-228600" eaLnBrk="0" hangingPunct="0">
              <a:defRPr sz="1200">
                <a:solidFill>
                  <a:schemeClr val="tx1"/>
                </a:solidFill>
                <a:latin typeface="Verdana" charset="0"/>
                <a:ea typeface="ＭＳ Ｐゴシック" charset="0"/>
              </a:defRPr>
            </a:lvl3pPr>
            <a:lvl4pPr marL="1600200" indent="-228600" eaLnBrk="0" hangingPunct="0">
              <a:defRPr sz="1200">
                <a:solidFill>
                  <a:schemeClr val="tx1"/>
                </a:solidFill>
                <a:latin typeface="Verdana" charset="0"/>
                <a:ea typeface="ＭＳ Ｐゴシック" charset="0"/>
              </a:defRPr>
            </a:lvl4pPr>
            <a:lvl5pPr marL="2057400" indent="-228600" eaLnBrk="0" hangingPunct="0">
              <a:defRPr sz="1200">
                <a:solidFill>
                  <a:schemeClr val="tx1"/>
                </a:solidFill>
                <a:latin typeface="Verdana" charset="0"/>
                <a:ea typeface="ＭＳ Ｐゴシック" charset="0"/>
              </a:defRPr>
            </a:lvl5pPr>
            <a:lvl6pPr marL="2514600" indent="-228600" eaLnBrk="0" fontAlgn="base" hangingPunct="0">
              <a:spcBef>
                <a:spcPct val="0"/>
              </a:spcBef>
              <a:spcAft>
                <a:spcPct val="0"/>
              </a:spcAft>
              <a:defRPr sz="1200">
                <a:solidFill>
                  <a:schemeClr val="tx1"/>
                </a:solidFill>
                <a:latin typeface="Verdana" charset="0"/>
                <a:ea typeface="ＭＳ Ｐゴシック" charset="0"/>
              </a:defRPr>
            </a:lvl6pPr>
            <a:lvl7pPr marL="2971800" indent="-228600" eaLnBrk="0" fontAlgn="base" hangingPunct="0">
              <a:spcBef>
                <a:spcPct val="0"/>
              </a:spcBef>
              <a:spcAft>
                <a:spcPct val="0"/>
              </a:spcAft>
              <a:defRPr sz="1200">
                <a:solidFill>
                  <a:schemeClr val="tx1"/>
                </a:solidFill>
                <a:latin typeface="Verdana" charset="0"/>
                <a:ea typeface="ＭＳ Ｐゴシック" charset="0"/>
              </a:defRPr>
            </a:lvl7pPr>
            <a:lvl8pPr marL="3429000" indent="-228600" eaLnBrk="0" fontAlgn="base" hangingPunct="0">
              <a:spcBef>
                <a:spcPct val="0"/>
              </a:spcBef>
              <a:spcAft>
                <a:spcPct val="0"/>
              </a:spcAft>
              <a:defRPr sz="1200">
                <a:solidFill>
                  <a:schemeClr val="tx1"/>
                </a:solidFill>
                <a:latin typeface="Verdana" charset="0"/>
                <a:ea typeface="ＭＳ Ｐゴシック" charset="0"/>
              </a:defRPr>
            </a:lvl8pPr>
            <a:lvl9pPr marL="3886200" indent="-228600" eaLnBrk="0" fontAlgn="base" hangingPunct="0">
              <a:spcBef>
                <a:spcPct val="0"/>
              </a:spcBef>
              <a:spcAft>
                <a:spcPct val="0"/>
              </a:spcAft>
              <a:defRPr sz="1200">
                <a:solidFill>
                  <a:schemeClr val="tx1"/>
                </a:solidFill>
                <a:latin typeface="Verdana" charset="0"/>
                <a:ea typeface="ＭＳ Ｐゴシック" charset="0"/>
              </a:defRPr>
            </a:lvl9pPr>
          </a:lstStyle>
          <a:p>
            <a:pPr eaLnBrk="1" hangingPunct="1">
              <a:defRPr/>
            </a:pPr>
            <a:endParaRPr lang="en-US" sz="1400" dirty="0">
              <a:solidFill>
                <a:schemeClr val="bg1"/>
              </a:solidFill>
              <a:latin typeface="Times New Roman" charset="0"/>
            </a:endParaRPr>
          </a:p>
        </p:txBody>
      </p:sp>
    </p:spTree>
    <p:extLst>
      <p:ext uri="{BB962C8B-B14F-4D97-AF65-F5344CB8AC3E}">
        <p14:creationId xmlns:p14="http://schemas.microsoft.com/office/powerpoint/2010/main" val="13796110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ext Box 1"/>
          <p:cNvSpPr txBox="1">
            <a:spLocks noChangeArrowheads="1"/>
          </p:cNvSpPr>
          <p:nvPr/>
        </p:nvSpPr>
        <p:spPr bwMode="auto">
          <a:xfrm>
            <a:off x="609600" y="152400"/>
            <a:ext cx="10363200" cy="11430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gn="ctr">
              <a:buClrTx/>
              <a:buFontTx/>
              <a:buNone/>
              <a:defRPr/>
            </a:pPr>
            <a:r>
              <a:rPr lang="en-US" sz="3600" dirty="0">
                <a:solidFill>
                  <a:srgbClr val="FF0000"/>
                </a:solidFill>
                <a:effectLst>
                  <a:outerShdw blurRad="38100" dist="38100" dir="2700000" algn="tl">
                    <a:srgbClr val="000000"/>
                  </a:outerShdw>
                </a:effectLst>
                <a:latin typeface="+mj-lt"/>
                <a:cs typeface="Arial Unicode MS" charset="0"/>
              </a:rPr>
              <a:t>VAI TRÒ CỦA VĂN HÓA DOANH NHÂN ĐỐI VỚI VĂN HÓA KINH DOANH</a:t>
            </a:r>
          </a:p>
        </p:txBody>
      </p:sp>
      <p:sp>
        <p:nvSpPr>
          <p:cNvPr id="7170" name="Text Box 2"/>
          <p:cNvSpPr txBox="1">
            <a:spLocks noChangeArrowheads="1"/>
          </p:cNvSpPr>
          <p:nvPr/>
        </p:nvSpPr>
        <p:spPr bwMode="auto">
          <a:xfrm>
            <a:off x="609600" y="1524000"/>
            <a:ext cx="4550296" cy="47244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lvl1pPr marL="341313" indent="-341313">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1pPr>
            <a:lvl2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2pPr>
            <a:lvl3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3pPr>
            <a:lvl4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4pPr>
            <a:lvl5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9pPr>
          </a:lstStyle>
          <a:p>
            <a:pPr>
              <a:lnSpc>
                <a:spcPct val="150000"/>
              </a:lnSpc>
              <a:spcBef>
                <a:spcPts val="800"/>
              </a:spcBef>
              <a:buClr>
                <a:srgbClr val="1A98C0"/>
              </a:buClr>
              <a:buFont typeface="Arial" charset="0"/>
              <a:buChar char="●"/>
              <a:defRPr/>
            </a:pPr>
            <a:r>
              <a:rPr lang="en-US" sz="2400" b="0" dirty="0" err="1">
                <a:solidFill>
                  <a:schemeClr val="tx1"/>
                </a:solidFill>
                <a:latin typeface="+mj-lt"/>
                <a:cs typeface="Arial Unicode MS" charset="0"/>
              </a:rPr>
              <a:t>Văn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hóa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doanh</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nhân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là</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bộ</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phận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quan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trọng</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nhất</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là</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cốt</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lõi</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của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văn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hóa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doanh</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nghiệp</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và</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văn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hóa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kinh</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doanh</a:t>
            </a:r>
            <a:endParaRPr lang="en-US" sz="2400" b="0" dirty="0">
              <a:solidFill>
                <a:schemeClr val="tx1"/>
              </a:solidFill>
              <a:latin typeface="+mj-lt"/>
              <a:cs typeface="Arial Unicode MS" charset="0"/>
            </a:endParaRPr>
          </a:p>
          <a:p>
            <a:pPr>
              <a:lnSpc>
                <a:spcPct val="150000"/>
              </a:lnSpc>
              <a:spcBef>
                <a:spcPts val="800"/>
              </a:spcBef>
              <a:buClr>
                <a:srgbClr val="1A98C0"/>
              </a:buClr>
              <a:buFont typeface="Arial" charset="0"/>
              <a:buChar char="●"/>
              <a:defRPr/>
            </a:pPr>
            <a:r>
              <a:rPr lang="en-US" sz="2400" b="0" dirty="0">
                <a:solidFill>
                  <a:schemeClr val="tx1"/>
                </a:solidFill>
                <a:cs typeface="Arial Unicode MS" charset="0"/>
              </a:rPr>
              <a:t>Vai </a:t>
            </a:r>
            <a:r>
              <a:rPr lang="en-US" sz="2400" b="0" dirty="0" err="1">
                <a:solidFill>
                  <a:schemeClr val="tx1"/>
                </a:solidFill>
                <a:cs typeface="Arial Unicode MS" charset="0"/>
              </a:rPr>
              <a:t>trò</a:t>
            </a:r>
            <a:r>
              <a:rPr lang="en-US" sz="2400" b="0" dirty="0">
                <a:solidFill>
                  <a:schemeClr val="tx1"/>
                </a:solidFill>
                <a:cs typeface="Arial Unicode MS" charset="0"/>
              </a:rPr>
              <a:t> </a:t>
            </a:r>
            <a:r>
              <a:rPr lang="en-US" sz="2400" b="0" dirty="0" err="1">
                <a:solidFill>
                  <a:schemeClr val="tx1"/>
                </a:solidFill>
                <a:cs typeface="Arial Unicode MS" charset="0"/>
              </a:rPr>
              <a:t>biểu</a:t>
            </a:r>
            <a:r>
              <a:rPr lang="en-US" sz="2400" b="0" dirty="0">
                <a:solidFill>
                  <a:schemeClr val="tx1"/>
                </a:solidFill>
                <a:cs typeface="Arial Unicode MS" charset="0"/>
              </a:rPr>
              <a:t> </a:t>
            </a:r>
            <a:r>
              <a:rPr lang="en-US" sz="2400" b="0" dirty="0" err="1">
                <a:solidFill>
                  <a:schemeClr val="tx1"/>
                </a:solidFill>
                <a:cs typeface="Arial Unicode MS" charset="0"/>
              </a:rPr>
              <a:t>tượng</a:t>
            </a:r>
            <a:r>
              <a:rPr lang="en-US" sz="2400" b="0" dirty="0">
                <a:solidFill>
                  <a:schemeClr val="tx1"/>
                </a:solidFill>
                <a:cs typeface="Arial Unicode MS" charset="0"/>
              </a:rPr>
              <a:t>/ </a:t>
            </a:r>
            <a:r>
              <a:rPr lang="en-US" sz="2400" b="0" dirty="0" err="1">
                <a:solidFill>
                  <a:schemeClr val="tx1"/>
                </a:solidFill>
                <a:cs typeface="Arial Unicode MS" charset="0"/>
              </a:rPr>
              <a:t>hành</a:t>
            </a:r>
            <a:r>
              <a:rPr lang="en-US" sz="2400" b="0" dirty="0">
                <a:solidFill>
                  <a:schemeClr val="tx1"/>
                </a:solidFill>
                <a:cs typeface="Arial Unicode MS" charset="0"/>
              </a:rPr>
              <a:t> vi/ </a:t>
            </a:r>
            <a:r>
              <a:rPr lang="en-US" sz="2400" b="0" dirty="0" err="1">
                <a:solidFill>
                  <a:schemeClr val="tx1"/>
                </a:solidFill>
                <a:cs typeface="Arial Unicode MS" charset="0"/>
              </a:rPr>
              <a:t>chuẩn</a:t>
            </a:r>
            <a:r>
              <a:rPr lang="en-US" sz="2400" b="0" dirty="0">
                <a:solidFill>
                  <a:schemeClr val="tx1"/>
                </a:solidFill>
                <a:cs typeface="Arial Unicode MS" charset="0"/>
              </a:rPr>
              <a:t> </a:t>
            </a:r>
            <a:r>
              <a:rPr lang="en-US" sz="2400" b="0" dirty="0" err="1">
                <a:solidFill>
                  <a:schemeClr val="tx1"/>
                </a:solidFill>
                <a:cs typeface="Arial Unicode MS" charset="0"/>
              </a:rPr>
              <a:t>mực</a:t>
            </a:r>
            <a:endParaRPr lang="en-US" sz="2400" b="0" dirty="0">
              <a:solidFill>
                <a:schemeClr val="tx1"/>
              </a:solidFill>
              <a:cs typeface="Arial Unicode MS" charset="0"/>
            </a:endParaRPr>
          </a:p>
          <a:p>
            <a:pPr>
              <a:lnSpc>
                <a:spcPct val="150000"/>
              </a:lnSpc>
              <a:spcBef>
                <a:spcPts val="800"/>
              </a:spcBef>
              <a:buClr>
                <a:srgbClr val="1A98C0"/>
              </a:buClr>
              <a:buFont typeface="Arial" charset="0"/>
              <a:buChar char="●"/>
              <a:defRPr/>
            </a:pPr>
            <a:r>
              <a:rPr lang="en-US" sz="2400" b="0" dirty="0">
                <a:solidFill>
                  <a:schemeClr val="tx1"/>
                </a:solidFill>
                <a:cs typeface="Arial Unicode MS" charset="0"/>
              </a:rPr>
              <a:t>Vai </a:t>
            </a:r>
            <a:r>
              <a:rPr lang="en-US" sz="2400" b="0" dirty="0" err="1">
                <a:solidFill>
                  <a:schemeClr val="tx1"/>
                </a:solidFill>
                <a:cs typeface="Arial Unicode MS" charset="0"/>
              </a:rPr>
              <a:t>trò</a:t>
            </a:r>
            <a:r>
              <a:rPr lang="en-US" sz="2400" b="0" dirty="0">
                <a:solidFill>
                  <a:schemeClr val="tx1"/>
                </a:solidFill>
                <a:cs typeface="Arial Unicode MS" charset="0"/>
              </a:rPr>
              <a:t> </a:t>
            </a:r>
            <a:r>
              <a:rPr lang="en-US" sz="2400" b="0" dirty="0" err="1">
                <a:solidFill>
                  <a:schemeClr val="tx1"/>
                </a:solidFill>
                <a:cs typeface="Arial Unicode MS" charset="0"/>
              </a:rPr>
              <a:t>dẫn</a:t>
            </a:r>
            <a:r>
              <a:rPr lang="en-US" sz="2400" b="0" dirty="0">
                <a:solidFill>
                  <a:schemeClr val="tx1"/>
                </a:solidFill>
                <a:cs typeface="Arial Unicode MS" charset="0"/>
              </a:rPr>
              <a:t> </a:t>
            </a:r>
            <a:r>
              <a:rPr lang="en-US" sz="2400" b="0" dirty="0" err="1">
                <a:solidFill>
                  <a:schemeClr val="tx1"/>
                </a:solidFill>
                <a:cs typeface="Arial Unicode MS" charset="0"/>
              </a:rPr>
              <a:t>dắt</a:t>
            </a:r>
            <a:endParaRPr lang="en-US" sz="2400" b="0" dirty="0">
              <a:solidFill>
                <a:schemeClr val="tx1"/>
              </a:solidFill>
              <a:cs typeface="Arial Unicode MS" charset="0"/>
            </a:endParaRPr>
          </a:p>
          <a:p>
            <a:pPr marL="0" indent="0">
              <a:lnSpc>
                <a:spcPct val="150000"/>
              </a:lnSpc>
              <a:spcBef>
                <a:spcPts val="800"/>
              </a:spcBef>
              <a:buClr>
                <a:srgbClr val="1A98C0"/>
              </a:buClr>
              <a:defRPr/>
            </a:pPr>
            <a:endParaRPr lang="en-US" sz="2400" b="0" dirty="0">
              <a:solidFill>
                <a:schemeClr val="tx1"/>
              </a:solidFill>
              <a:latin typeface="+mj-lt"/>
              <a:cs typeface="Arial Unicode MS" charset="0"/>
            </a:endParaRPr>
          </a:p>
        </p:txBody>
      </p:sp>
      <p:graphicFrame>
        <p:nvGraphicFramePr>
          <p:cNvPr id="2" name="Diagram 1">
            <a:extLst>
              <a:ext uri="{FF2B5EF4-FFF2-40B4-BE49-F238E27FC236}">
                <a16:creationId xmlns:a16="http://schemas.microsoft.com/office/drawing/2014/main" id="{BCDCC1A9-EE1B-444E-8657-5A6B4A6E88B1}"/>
              </a:ext>
            </a:extLst>
          </p:cNvPr>
          <p:cNvGraphicFramePr/>
          <p:nvPr>
            <p:extLst>
              <p:ext uri="{D42A27DB-BD31-4B8C-83A1-F6EECF244321}">
                <p14:modId xmlns:p14="http://schemas.microsoft.com/office/powerpoint/2010/main" val="2446188075"/>
              </p:ext>
            </p:extLst>
          </p:nvPr>
        </p:nvGraphicFramePr>
        <p:xfrm>
          <a:off x="5242453" y="1285461"/>
          <a:ext cx="6339947" cy="4918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1814340"/>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4C9AE-A616-4FFA-9235-CD2A46890AE3}"/>
              </a:ext>
            </a:extLst>
          </p:cNvPr>
          <p:cNvSpPr>
            <a:spLocks noGrp="1"/>
          </p:cNvSpPr>
          <p:nvPr>
            <p:ph type="title"/>
          </p:nvPr>
        </p:nvSpPr>
        <p:spPr/>
        <p:txBody>
          <a:bodyPr>
            <a:normAutofit fontScale="90000"/>
          </a:bodyPr>
          <a:lstStyle/>
          <a:p>
            <a:pPr algn="ctr"/>
            <a:r>
              <a:rPr lang="en-US" dirty="0">
                <a:solidFill>
                  <a:srgbClr val="FF0000"/>
                </a:solidFill>
                <a:effectLst>
                  <a:outerShdw blurRad="38100" dist="38100" dir="2700000" algn="tl">
                    <a:srgbClr val="000000"/>
                  </a:outerShdw>
                </a:effectLst>
                <a:cs typeface="Arial Unicode MS" charset="0"/>
              </a:rPr>
              <a:t>VAI TRÒ CỦA VĂN HÓA DOANH NHÂN ĐỐI VỚI VH DOANH NGHIỆP VÀ VH KINH DOANH</a:t>
            </a:r>
            <a:endParaRPr lang="en-US" dirty="0"/>
          </a:p>
        </p:txBody>
      </p:sp>
      <p:sp>
        <p:nvSpPr>
          <p:cNvPr id="3" name="Content Placeholder 2">
            <a:extLst>
              <a:ext uri="{FF2B5EF4-FFF2-40B4-BE49-F238E27FC236}">
                <a16:creationId xmlns:a16="http://schemas.microsoft.com/office/drawing/2014/main" id="{6F5E32F3-6CA8-4E57-B1F7-08DDB727C9C2}"/>
              </a:ext>
            </a:extLst>
          </p:cNvPr>
          <p:cNvSpPr>
            <a:spLocks noGrp="1"/>
          </p:cNvSpPr>
          <p:nvPr>
            <p:ph idx="1"/>
          </p:nvPr>
        </p:nvSpPr>
        <p:spPr/>
        <p:txBody>
          <a:bodyPr>
            <a:normAutofit fontScale="70000" lnSpcReduction="20000"/>
          </a:bodyPr>
          <a:lstStyle/>
          <a:p>
            <a:pPr>
              <a:lnSpc>
                <a:spcPct val="160000"/>
              </a:lnSpc>
            </a:pPr>
            <a:r>
              <a:rPr lang="vi-VN" dirty="0">
                <a:effectLst/>
                <a:latin typeface="+mn-lt"/>
              </a:rPr>
              <a:t>Văn hóa doanh nghiệp phản ảnh văn hóa của người lãnh đạo doanh nghiệp </a:t>
            </a:r>
            <a:endParaRPr lang="en-US" dirty="0">
              <a:effectLst/>
              <a:latin typeface="+mn-lt"/>
            </a:endParaRPr>
          </a:p>
          <a:p>
            <a:pPr>
              <a:lnSpc>
                <a:spcPct val="160000"/>
              </a:lnSpc>
            </a:pPr>
            <a:r>
              <a:rPr lang="vi-VN" dirty="0">
                <a:effectLst/>
                <a:latin typeface="+mn-lt"/>
              </a:rPr>
              <a:t>Doanh nhân là người tạo ra môi trường cho các cá nhân khác phát huy tính sáng</a:t>
            </a:r>
            <a:r>
              <a:rPr lang="en-US" dirty="0">
                <a:effectLst/>
                <a:latin typeface="+mn-lt"/>
              </a:rPr>
              <a:t> </a:t>
            </a:r>
            <a:r>
              <a:rPr lang="vi-VN" dirty="0">
                <a:effectLst/>
                <a:latin typeface="+mn-lt"/>
              </a:rPr>
              <a:t>tạo, là người góp phần mang đến không gian tự do, bầu không khí ấm cúng trong doanh</a:t>
            </a:r>
            <a:r>
              <a:rPr lang="en-US" dirty="0">
                <a:effectLst/>
                <a:latin typeface="+mn-lt"/>
              </a:rPr>
              <a:t> </a:t>
            </a:r>
            <a:r>
              <a:rPr lang="vi-VN" dirty="0">
                <a:effectLst/>
                <a:latin typeface="+mn-lt"/>
              </a:rPr>
              <a:t>nghiệp. </a:t>
            </a:r>
            <a:endParaRPr lang="en-US" dirty="0">
              <a:effectLst/>
              <a:latin typeface="+mn-lt"/>
            </a:endParaRPr>
          </a:p>
          <a:p>
            <a:pPr>
              <a:lnSpc>
                <a:spcPct val="160000"/>
              </a:lnSpc>
            </a:pPr>
            <a:r>
              <a:rPr lang="en-US" dirty="0">
                <a:effectLst/>
                <a:latin typeface="+mn-lt"/>
              </a:rPr>
              <a:t>D</a:t>
            </a:r>
            <a:r>
              <a:rPr lang="vi-VN" dirty="0">
                <a:effectLst/>
                <a:latin typeface="+mn-lt"/>
              </a:rPr>
              <a:t>oanh nhân có khả năng thay đổi</a:t>
            </a:r>
            <a:r>
              <a:rPr lang="en-US" dirty="0">
                <a:effectLst/>
                <a:latin typeface="+mn-lt"/>
              </a:rPr>
              <a:t> </a:t>
            </a:r>
            <a:r>
              <a:rPr lang="vi-VN" dirty="0">
                <a:effectLst/>
                <a:latin typeface="+mn-lt"/>
              </a:rPr>
              <a:t>về tư duy tạo khả năng thay đổi hẳn văn hóa của doanh nghiệp và tạo ra một sức sống mới,</a:t>
            </a:r>
            <a:r>
              <a:rPr lang="en-US" dirty="0">
                <a:effectLst/>
                <a:latin typeface="+mn-lt"/>
              </a:rPr>
              <a:t> </a:t>
            </a:r>
            <a:r>
              <a:rPr lang="vi-VN" dirty="0">
                <a:effectLst/>
                <a:latin typeface="+mn-lt"/>
              </a:rPr>
              <a:t>tạo bước nhảy vọt trong hoạt động của doanh nghiệp </a:t>
            </a:r>
            <a:br>
              <a:rPr lang="vi-VN" dirty="0">
                <a:effectLst/>
                <a:latin typeface="+mn-lt"/>
              </a:rPr>
            </a:br>
            <a:endParaRPr lang="en-US" dirty="0">
              <a:effectLst/>
              <a:latin typeface="+mn-lt"/>
            </a:endParaRPr>
          </a:p>
        </p:txBody>
      </p:sp>
      <p:sp>
        <p:nvSpPr>
          <p:cNvPr id="4" name="Slide Number Placeholder 3">
            <a:extLst>
              <a:ext uri="{FF2B5EF4-FFF2-40B4-BE49-F238E27FC236}">
                <a16:creationId xmlns:a16="http://schemas.microsoft.com/office/drawing/2014/main" id="{2A49BB04-E96D-435E-BA99-B1CABAF8F17B}"/>
              </a:ext>
            </a:extLst>
          </p:cNvPr>
          <p:cNvSpPr>
            <a:spLocks noGrp="1"/>
          </p:cNvSpPr>
          <p:nvPr>
            <p:ph type="sldNum" sz="quarter" idx="4"/>
          </p:nvPr>
        </p:nvSpPr>
        <p:spPr/>
        <p:txBody>
          <a:bodyPr/>
          <a:lstStyle/>
          <a:p>
            <a:fld id="{A70E8B96-6C17-404C-B209-86071FBA2009}" type="slidenum">
              <a:rPr lang="en-GB" smtClean="0"/>
              <a:pPr/>
              <a:t>11</a:t>
            </a:fld>
            <a:endParaRPr lang="en-GB"/>
          </a:p>
        </p:txBody>
      </p:sp>
      <p:sp>
        <p:nvSpPr>
          <p:cNvPr id="6" name="Footer Placeholder 5">
            <a:extLst>
              <a:ext uri="{FF2B5EF4-FFF2-40B4-BE49-F238E27FC236}">
                <a16:creationId xmlns:a16="http://schemas.microsoft.com/office/drawing/2014/main" id="{7E823C5C-1029-477F-A31A-2F86A923609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3565272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B1A4A-DD6F-4BD9-A307-263920847534}"/>
              </a:ext>
            </a:extLst>
          </p:cNvPr>
          <p:cNvSpPr>
            <a:spLocks noGrp="1"/>
          </p:cNvSpPr>
          <p:nvPr>
            <p:ph type="ctrTitle"/>
          </p:nvPr>
        </p:nvSpPr>
        <p:spPr/>
        <p:txBody>
          <a:bodyPr/>
          <a:lstStyle/>
          <a:p>
            <a:r>
              <a:rPr lang="en-US" dirty="0"/>
              <a:t>CÁC NHÂN TỐ ẢNH HƯỞNG ĐẾN VĂN HÓA DOANH NHÂN</a:t>
            </a:r>
          </a:p>
        </p:txBody>
      </p:sp>
      <p:sp>
        <p:nvSpPr>
          <p:cNvPr id="3" name="Subtitle 2">
            <a:extLst>
              <a:ext uri="{FF2B5EF4-FFF2-40B4-BE49-F238E27FC236}">
                <a16:creationId xmlns:a16="http://schemas.microsoft.com/office/drawing/2014/main" id="{ADFA07CB-39BC-4F02-9F38-386F3104097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818299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508000" y="304800"/>
            <a:ext cx="11348640" cy="11430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gn="ctr">
              <a:buClrTx/>
              <a:buFontTx/>
              <a:buNone/>
              <a:defRPr/>
            </a:pPr>
            <a:r>
              <a:rPr lang="en-US" sz="3200" dirty="0">
                <a:solidFill>
                  <a:srgbClr val="FF0000"/>
                </a:solidFill>
                <a:effectLst>
                  <a:outerShdw blurRad="38100" dist="38100" dir="2700000" algn="tl">
                    <a:srgbClr val="000000"/>
                  </a:outerShdw>
                </a:effectLst>
                <a:latin typeface="+mj-lt"/>
                <a:cs typeface="Times New Roman" charset="0"/>
              </a:rPr>
              <a:t>CÁC NHÂN TỐ TÁC ĐỘNG ĐẾN VĂN HÓA DOANH NHÂN</a:t>
            </a:r>
          </a:p>
        </p:txBody>
      </p:sp>
      <p:graphicFrame>
        <p:nvGraphicFramePr>
          <p:cNvPr id="2" name="Diagram 1">
            <a:extLst>
              <a:ext uri="{FF2B5EF4-FFF2-40B4-BE49-F238E27FC236}">
                <a16:creationId xmlns:a16="http://schemas.microsoft.com/office/drawing/2014/main" id="{1EE001EC-C5F6-4360-98CA-95AE7FC78A1E}"/>
              </a:ext>
            </a:extLst>
          </p:cNvPr>
          <p:cNvGraphicFramePr/>
          <p:nvPr/>
        </p:nvGraphicFramePr>
        <p:xfrm>
          <a:off x="609600" y="2209800"/>
          <a:ext cx="10972800" cy="403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70665053"/>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2C7CD-8D95-41EF-9B9B-A5A46DBAD729}"/>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200" dirty="0"/>
              <a:t>NHÂN TỐ TÁC ĐỘNG ĐẾN VH DOANH NHÂN: VĂN HÓA</a:t>
            </a:r>
          </a:p>
        </p:txBody>
      </p:sp>
      <p:sp>
        <p:nvSpPr>
          <p:cNvPr id="3" name="Content Placeholder 2">
            <a:extLst>
              <a:ext uri="{FF2B5EF4-FFF2-40B4-BE49-F238E27FC236}">
                <a16:creationId xmlns:a16="http://schemas.microsoft.com/office/drawing/2014/main" id="{B4A07F8B-3E50-4329-9A32-40D586372FEA}"/>
              </a:ext>
            </a:extLst>
          </p:cNvPr>
          <p:cNvSpPr>
            <a:spLocks noGrp="1"/>
          </p:cNvSpPr>
          <p:nvPr>
            <p:ph sz="half" idx="1"/>
          </p:nvPr>
        </p:nvSpPr>
        <p:spPr>
          <a:xfrm>
            <a:off x="609600" y="1600201"/>
            <a:ext cx="5384800" cy="4525963"/>
          </a:xfrm>
        </p:spPr>
        <p:txBody>
          <a:bodyPr>
            <a:normAutofit/>
          </a:bodyPr>
          <a:lstStyle/>
          <a:p>
            <a:pPr>
              <a:lnSpc>
                <a:spcPct val="200000"/>
              </a:lnSpc>
            </a:pPr>
            <a:r>
              <a:rPr lang="en-US" dirty="0">
                <a:effectLst/>
              </a:rPr>
              <a:t>V</a:t>
            </a:r>
            <a:r>
              <a:rPr lang="vi-VN" dirty="0">
                <a:effectLst/>
              </a:rPr>
              <a:t>ăn hóa là yếu tố cơ bản quan trọng nhất ảnh hưởng trực tiếp tới văn hóa</a:t>
            </a:r>
            <a:r>
              <a:rPr lang="en-US" dirty="0">
                <a:effectLst/>
              </a:rPr>
              <a:t> </a:t>
            </a:r>
            <a:r>
              <a:rPr lang="vi-VN" dirty="0">
                <a:effectLst/>
              </a:rPr>
              <a:t>của doanh nhân.</a:t>
            </a:r>
            <a:r>
              <a:rPr lang="vi-VN" dirty="0"/>
              <a:t> </a:t>
            </a:r>
            <a:br>
              <a:rPr lang="en-US" dirty="0"/>
            </a:br>
            <a:endParaRPr lang="en-US" dirty="0"/>
          </a:p>
        </p:txBody>
      </p:sp>
      <p:pic>
        <p:nvPicPr>
          <p:cNvPr id="9" name="Picture 8">
            <a:extLst>
              <a:ext uri="{FF2B5EF4-FFF2-40B4-BE49-F238E27FC236}">
                <a16:creationId xmlns:a16="http://schemas.microsoft.com/office/drawing/2014/main" id="{BC76EA5F-50D7-4C23-BCD7-CD52AB81D35E}"/>
              </a:ext>
            </a:extLst>
          </p:cNvPr>
          <p:cNvPicPr>
            <a:picLocks noChangeAspect="1"/>
          </p:cNvPicPr>
          <p:nvPr/>
        </p:nvPicPr>
        <p:blipFill>
          <a:blip r:embed="rId2"/>
          <a:stretch>
            <a:fillRect/>
          </a:stretch>
        </p:blipFill>
        <p:spPr>
          <a:xfrm>
            <a:off x="6071402" y="1916832"/>
            <a:ext cx="5384800" cy="3589144"/>
          </a:xfrm>
          <a:prstGeom prst="rect">
            <a:avLst/>
          </a:prstGeom>
          <a:noFill/>
        </p:spPr>
      </p:pic>
      <p:sp>
        <p:nvSpPr>
          <p:cNvPr id="16" name="Footer Placeholder 5">
            <a:extLst>
              <a:ext uri="{FF2B5EF4-FFF2-40B4-BE49-F238E27FC236}">
                <a16:creationId xmlns:a16="http://schemas.microsoft.com/office/drawing/2014/main" id="{E30571CF-5C8C-4F1C-9744-FD017E5E5DED}"/>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90C04FCC-3AED-4777-B1D2-EE073B8549AC}"/>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14</a:t>
            </a:fld>
            <a:endParaRPr lang="en-GB"/>
          </a:p>
        </p:txBody>
      </p:sp>
    </p:spTree>
    <p:extLst>
      <p:ext uri="{BB962C8B-B14F-4D97-AF65-F5344CB8AC3E}">
        <p14:creationId xmlns:p14="http://schemas.microsoft.com/office/powerpoint/2010/main" val="3739083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A01D5-6D50-478E-8B4A-966789EC16AD}"/>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t>NHÂN TỐ TÁC ĐỘNG ĐẾN VH DOANH NHÂN: VĂN HÓA</a:t>
            </a:r>
          </a:p>
        </p:txBody>
      </p:sp>
      <p:sp>
        <p:nvSpPr>
          <p:cNvPr id="3" name="Content Placeholder 2">
            <a:extLst>
              <a:ext uri="{FF2B5EF4-FFF2-40B4-BE49-F238E27FC236}">
                <a16:creationId xmlns:a16="http://schemas.microsoft.com/office/drawing/2014/main" id="{86F431FC-B21C-4C60-9F2D-1E26F0FA9BDF}"/>
              </a:ext>
            </a:extLst>
          </p:cNvPr>
          <p:cNvSpPr>
            <a:spLocks noGrp="1"/>
          </p:cNvSpPr>
          <p:nvPr>
            <p:ph sz="half" idx="1"/>
          </p:nvPr>
        </p:nvSpPr>
        <p:spPr>
          <a:xfrm>
            <a:off x="119336" y="1412775"/>
            <a:ext cx="7632848" cy="5184609"/>
          </a:xfrm>
        </p:spPr>
        <p:txBody>
          <a:bodyPr>
            <a:noAutofit/>
          </a:bodyPr>
          <a:lstStyle/>
          <a:p>
            <a:pPr>
              <a:lnSpc>
                <a:spcPct val="150000"/>
              </a:lnSpc>
            </a:pPr>
            <a:r>
              <a:rPr lang="vi-VN" sz="2200" dirty="0">
                <a:effectLst/>
              </a:rPr>
              <a:t>Văn hoá của môi trường sống chính là cái nôi</a:t>
            </a:r>
            <a:r>
              <a:rPr lang="en-US" sz="2200" dirty="0">
                <a:effectLst/>
              </a:rPr>
              <a:t> </a:t>
            </a:r>
            <a:r>
              <a:rPr lang="vi-VN" sz="2200" dirty="0">
                <a:effectLst/>
              </a:rPr>
              <a:t>nuôi dưỡng văn hoá cá nhân, nó có ảnh hưởng sâu rộng đến nhận thức và hành động của</a:t>
            </a:r>
            <a:r>
              <a:rPr lang="en-US" sz="2200" dirty="0">
                <a:effectLst/>
              </a:rPr>
              <a:t> </a:t>
            </a:r>
            <a:r>
              <a:rPr lang="vi-VN" sz="2200" dirty="0">
                <a:effectLst/>
              </a:rPr>
              <a:t>doanh nhân trên thương trường</a:t>
            </a:r>
            <a:r>
              <a:rPr lang="vi-VN" sz="2200" dirty="0"/>
              <a:t> </a:t>
            </a:r>
            <a:endParaRPr lang="en-US" sz="2200" dirty="0"/>
          </a:p>
          <a:p>
            <a:pPr>
              <a:lnSpc>
                <a:spcPct val="150000"/>
              </a:lnSpc>
            </a:pPr>
            <a:r>
              <a:rPr lang="en-US" sz="2200" dirty="0" err="1">
                <a:effectLst/>
              </a:rPr>
              <a:t>Văn</a:t>
            </a:r>
            <a:r>
              <a:rPr lang="en-US" sz="2200" dirty="0">
                <a:effectLst/>
              </a:rPr>
              <a:t> </a:t>
            </a:r>
            <a:r>
              <a:rPr lang="en-US" sz="2200" dirty="0" err="1">
                <a:effectLst/>
              </a:rPr>
              <a:t>hóa</a:t>
            </a:r>
            <a:r>
              <a:rPr lang="en-US" sz="2200" dirty="0">
                <a:effectLst/>
              </a:rPr>
              <a:t> </a:t>
            </a:r>
            <a:r>
              <a:rPr lang="en-US" sz="2200" dirty="0" err="1">
                <a:effectLst/>
              </a:rPr>
              <a:t>đóng</a:t>
            </a:r>
            <a:r>
              <a:rPr lang="en-US" sz="2200" dirty="0">
                <a:effectLst/>
              </a:rPr>
              <a:t> </a:t>
            </a:r>
            <a:r>
              <a:rPr lang="en-US" sz="2200" dirty="0" err="1">
                <a:effectLst/>
              </a:rPr>
              <a:t>vai</a:t>
            </a:r>
            <a:r>
              <a:rPr lang="en-US" sz="2200" dirty="0">
                <a:effectLst/>
              </a:rPr>
              <a:t> </a:t>
            </a:r>
            <a:r>
              <a:rPr lang="en-US" sz="2200" dirty="0" err="1">
                <a:effectLst/>
              </a:rPr>
              <a:t>trò</a:t>
            </a:r>
            <a:r>
              <a:rPr lang="en-US" sz="2200" dirty="0">
                <a:effectLst/>
              </a:rPr>
              <a:t> </a:t>
            </a:r>
            <a:r>
              <a:rPr lang="en-US" sz="2200" dirty="0" err="1">
                <a:effectLst/>
              </a:rPr>
              <a:t>là</a:t>
            </a:r>
            <a:r>
              <a:rPr lang="en-US" sz="2200" dirty="0">
                <a:effectLst/>
              </a:rPr>
              <a:t> </a:t>
            </a:r>
            <a:r>
              <a:rPr lang="en-US" sz="2200" dirty="0" err="1">
                <a:effectLst/>
              </a:rPr>
              <a:t>môi</a:t>
            </a:r>
            <a:r>
              <a:rPr lang="en-US" sz="2200" dirty="0">
                <a:effectLst/>
              </a:rPr>
              <a:t> </a:t>
            </a:r>
            <a:r>
              <a:rPr lang="en-US" sz="2200" dirty="0" err="1">
                <a:effectLst/>
              </a:rPr>
              <a:t>trường</a:t>
            </a:r>
            <a:r>
              <a:rPr lang="en-US" sz="2200" dirty="0">
                <a:effectLst/>
              </a:rPr>
              <a:t> </a:t>
            </a:r>
            <a:r>
              <a:rPr lang="en-US" sz="2200" dirty="0" err="1">
                <a:effectLst/>
              </a:rPr>
              <a:t>xã</a:t>
            </a:r>
            <a:r>
              <a:rPr lang="en-US" sz="2200" dirty="0">
                <a:effectLst/>
              </a:rPr>
              <a:t> </a:t>
            </a:r>
            <a:r>
              <a:rPr lang="en-US" sz="2200" dirty="0" err="1">
                <a:effectLst/>
              </a:rPr>
              <a:t>hội</a:t>
            </a:r>
            <a:r>
              <a:rPr lang="en-US" sz="2200" dirty="0">
                <a:effectLst/>
              </a:rPr>
              <a:t>, </a:t>
            </a:r>
            <a:r>
              <a:rPr lang="en-US" sz="2200" dirty="0" err="1">
                <a:effectLst/>
              </a:rPr>
              <a:t>là</a:t>
            </a:r>
            <a:r>
              <a:rPr lang="en-US" sz="2200" dirty="0">
                <a:effectLst/>
              </a:rPr>
              <a:t> </a:t>
            </a:r>
            <a:r>
              <a:rPr lang="en-US" sz="2200" dirty="0" err="1">
                <a:effectLst/>
              </a:rPr>
              <a:t>điều</a:t>
            </a:r>
            <a:r>
              <a:rPr lang="en-US" sz="2200" dirty="0">
                <a:effectLst/>
              </a:rPr>
              <a:t> </a:t>
            </a:r>
            <a:r>
              <a:rPr lang="en-US" sz="2200" dirty="0" err="1">
                <a:effectLst/>
              </a:rPr>
              <a:t>kiện</a:t>
            </a:r>
            <a:r>
              <a:rPr lang="en-US" sz="2200" dirty="0">
                <a:effectLst/>
              </a:rPr>
              <a:t> </a:t>
            </a:r>
            <a:r>
              <a:rPr lang="en-US" sz="2200" dirty="0" err="1">
                <a:effectLst/>
              </a:rPr>
              <a:t>để</a:t>
            </a:r>
            <a:r>
              <a:rPr lang="en-US" sz="2200" dirty="0">
                <a:effectLst/>
              </a:rPr>
              <a:t> </a:t>
            </a:r>
            <a:r>
              <a:rPr lang="en-US" sz="2200" dirty="0" err="1">
                <a:effectLst/>
              </a:rPr>
              <a:t>văn</a:t>
            </a:r>
            <a:r>
              <a:rPr lang="en-US" sz="2200" dirty="0">
                <a:effectLst/>
              </a:rPr>
              <a:t> </a:t>
            </a:r>
            <a:r>
              <a:rPr lang="en-US" sz="2200" dirty="0" err="1">
                <a:effectLst/>
              </a:rPr>
              <a:t>hoá</a:t>
            </a:r>
            <a:r>
              <a:rPr lang="en-US" sz="2200" dirty="0">
                <a:effectLst/>
              </a:rPr>
              <a:t> </a:t>
            </a:r>
            <a:r>
              <a:rPr lang="en-US" sz="2200" dirty="0" err="1">
                <a:effectLst/>
              </a:rPr>
              <a:t>doanh</a:t>
            </a:r>
            <a:r>
              <a:rPr lang="en-US" sz="2200" dirty="0">
                <a:effectLst/>
              </a:rPr>
              <a:t> </a:t>
            </a:r>
            <a:r>
              <a:rPr lang="en-US" sz="2200" dirty="0" err="1">
                <a:effectLst/>
              </a:rPr>
              <a:t>nhân</a:t>
            </a:r>
            <a:r>
              <a:rPr lang="en-US" sz="2200" dirty="0">
                <a:effectLst/>
              </a:rPr>
              <a:t> </a:t>
            </a:r>
            <a:r>
              <a:rPr lang="en-US" sz="2200" dirty="0" err="1">
                <a:effectLst/>
              </a:rPr>
              <a:t>tồn</a:t>
            </a:r>
            <a:r>
              <a:rPr lang="en-US" sz="2200" dirty="0">
                <a:effectLst/>
              </a:rPr>
              <a:t> </a:t>
            </a:r>
            <a:r>
              <a:rPr lang="en-US" sz="2200" dirty="0" err="1">
                <a:effectLst/>
              </a:rPr>
              <a:t>tại</a:t>
            </a:r>
            <a:r>
              <a:rPr lang="en-US" sz="2200" dirty="0">
                <a:effectLst/>
              </a:rPr>
              <a:t> </a:t>
            </a:r>
            <a:r>
              <a:rPr lang="en-US" sz="2200" dirty="0" err="1">
                <a:effectLst/>
              </a:rPr>
              <a:t>và</a:t>
            </a:r>
            <a:r>
              <a:rPr lang="en-US" sz="2200" dirty="0">
                <a:effectLst/>
              </a:rPr>
              <a:t> </a:t>
            </a:r>
            <a:r>
              <a:rPr lang="en-US" sz="2200" dirty="0" err="1">
                <a:effectLst/>
              </a:rPr>
              <a:t>phát</a:t>
            </a:r>
            <a:r>
              <a:rPr lang="en-US" sz="2200" dirty="0">
                <a:effectLst/>
              </a:rPr>
              <a:t> </a:t>
            </a:r>
            <a:r>
              <a:rPr lang="en-US" sz="2200" dirty="0" err="1">
                <a:effectLst/>
              </a:rPr>
              <a:t>triển</a:t>
            </a:r>
            <a:r>
              <a:rPr lang="en-US" sz="2200" dirty="0">
                <a:effectLst/>
              </a:rPr>
              <a:t> </a:t>
            </a:r>
            <a:r>
              <a:rPr lang="en-US" sz="2200" dirty="0" err="1">
                <a:effectLst/>
              </a:rPr>
              <a:t>đồng</a:t>
            </a:r>
            <a:r>
              <a:rPr lang="en-US" sz="2200" dirty="0">
                <a:effectLst/>
              </a:rPr>
              <a:t> </a:t>
            </a:r>
            <a:r>
              <a:rPr lang="en-US" sz="2200" dirty="0" err="1">
                <a:effectLst/>
              </a:rPr>
              <a:t>thời</a:t>
            </a:r>
            <a:r>
              <a:rPr lang="en-US" sz="2200" dirty="0">
                <a:effectLst/>
              </a:rPr>
              <a:t> </a:t>
            </a:r>
            <a:r>
              <a:rPr lang="en-US" sz="2200" dirty="0" err="1">
                <a:effectLst/>
              </a:rPr>
              <a:t>là</a:t>
            </a:r>
            <a:r>
              <a:rPr lang="en-US" sz="2200" dirty="0">
                <a:effectLst/>
              </a:rPr>
              <a:t> </a:t>
            </a:r>
            <a:r>
              <a:rPr lang="en-US" sz="2200" dirty="0" err="1">
                <a:effectLst/>
              </a:rPr>
              <a:t>động</a:t>
            </a:r>
            <a:r>
              <a:rPr lang="en-US" sz="2200" dirty="0">
                <a:effectLst/>
              </a:rPr>
              <a:t> </a:t>
            </a:r>
            <a:r>
              <a:rPr lang="en-US" sz="2200" dirty="0" err="1">
                <a:effectLst/>
              </a:rPr>
              <a:t>lực</a:t>
            </a:r>
            <a:r>
              <a:rPr lang="en-US" sz="2200" dirty="0">
                <a:effectLst/>
              </a:rPr>
              <a:t> </a:t>
            </a:r>
            <a:r>
              <a:rPr lang="en-US" sz="2200" dirty="0" err="1">
                <a:effectLst/>
              </a:rPr>
              <a:t>thúc</a:t>
            </a:r>
            <a:r>
              <a:rPr lang="en-US" sz="2200" dirty="0">
                <a:effectLst/>
              </a:rPr>
              <a:t> </a:t>
            </a:r>
            <a:r>
              <a:rPr lang="en-US" sz="2200" dirty="0" err="1">
                <a:effectLst/>
              </a:rPr>
              <a:t>đẩy</a:t>
            </a:r>
            <a:r>
              <a:rPr lang="en-US" sz="2200" dirty="0">
                <a:effectLst/>
              </a:rPr>
              <a:t> </a:t>
            </a:r>
            <a:r>
              <a:rPr lang="en-US" sz="2200" dirty="0" err="1">
                <a:effectLst/>
              </a:rPr>
              <a:t>doanh</a:t>
            </a:r>
            <a:r>
              <a:rPr lang="en-US" sz="2200" dirty="0">
                <a:effectLst/>
              </a:rPr>
              <a:t> </a:t>
            </a:r>
            <a:r>
              <a:rPr lang="en-US" sz="2200" dirty="0" err="1">
                <a:effectLst/>
              </a:rPr>
              <a:t>nhân</a:t>
            </a:r>
            <a:r>
              <a:rPr lang="en-US" sz="2200" dirty="0">
                <a:effectLst/>
              </a:rPr>
              <a:t> </a:t>
            </a:r>
            <a:r>
              <a:rPr lang="en-US" sz="2200" dirty="0" err="1">
                <a:effectLst/>
              </a:rPr>
              <a:t>hoạt</a:t>
            </a:r>
            <a:r>
              <a:rPr lang="en-US" sz="2200" dirty="0">
                <a:effectLst/>
              </a:rPr>
              <a:t> </a:t>
            </a:r>
            <a:r>
              <a:rPr lang="en-US" sz="2200" dirty="0" err="1">
                <a:effectLst/>
              </a:rPr>
              <a:t>động</a:t>
            </a:r>
            <a:r>
              <a:rPr lang="en-US" sz="2200" dirty="0">
                <a:effectLst/>
              </a:rPr>
              <a:t> </a:t>
            </a:r>
            <a:r>
              <a:rPr lang="en-US" sz="2200" dirty="0" err="1">
                <a:effectLst/>
              </a:rPr>
              <a:t>kinh</a:t>
            </a:r>
            <a:r>
              <a:rPr lang="en-US" sz="2200" dirty="0">
                <a:effectLst/>
              </a:rPr>
              <a:t> </a:t>
            </a:r>
            <a:r>
              <a:rPr lang="en-US" sz="2200" dirty="0" err="1">
                <a:effectLst/>
              </a:rPr>
              <a:t>doanh</a:t>
            </a:r>
            <a:r>
              <a:rPr lang="en-US" sz="2200" dirty="0"/>
              <a:t> </a:t>
            </a:r>
          </a:p>
          <a:p>
            <a:pPr>
              <a:lnSpc>
                <a:spcPct val="150000"/>
              </a:lnSpc>
            </a:pPr>
            <a:r>
              <a:rPr lang="vi-VN" sz="2200" dirty="0">
                <a:effectLst/>
              </a:rPr>
              <a:t>Sự kết hợp của văn hóa dân tộc, văn hóa tổ chức và tính cách cá nhân sẽ tạo nên một</a:t>
            </a:r>
            <a:r>
              <a:rPr lang="en-US" sz="2200" dirty="0">
                <a:effectLst/>
              </a:rPr>
              <a:t> </a:t>
            </a:r>
            <a:r>
              <a:rPr lang="vi-VN" sz="2200" dirty="0">
                <a:effectLst/>
              </a:rPr>
              <a:t>đặc trưng riêng cho mỗi doanh nhân</a:t>
            </a:r>
            <a:r>
              <a:rPr lang="vi-VN" sz="2200" dirty="0"/>
              <a:t> </a:t>
            </a:r>
            <a:br>
              <a:rPr lang="vi-VN" sz="2200" dirty="0"/>
            </a:br>
            <a:endParaRPr lang="en-US" sz="2200" dirty="0"/>
          </a:p>
        </p:txBody>
      </p:sp>
      <p:pic>
        <p:nvPicPr>
          <p:cNvPr id="7" name="Picture 6">
            <a:extLst>
              <a:ext uri="{FF2B5EF4-FFF2-40B4-BE49-F238E27FC236}">
                <a16:creationId xmlns:a16="http://schemas.microsoft.com/office/drawing/2014/main" id="{7D35C90E-FF97-454D-8922-2EBFAD7B64BB}"/>
              </a:ext>
            </a:extLst>
          </p:cNvPr>
          <p:cNvPicPr>
            <a:picLocks noChangeAspect="1"/>
          </p:cNvPicPr>
          <p:nvPr/>
        </p:nvPicPr>
        <p:blipFill>
          <a:blip r:embed="rId2"/>
          <a:stretch>
            <a:fillRect/>
          </a:stretch>
        </p:blipFill>
        <p:spPr>
          <a:xfrm>
            <a:off x="8029061" y="1916832"/>
            <a:ext cx="3816424" cy="3352038"/>
          </a:xfrm>
          <a:prstGeom prst="rect">
            <a:avLst/>
          </a:prstGeom>
          <a:noFill/>
        </p:spPr>
      </p:pic>
      <p:sp>
        <p:nvSpPr>
          <p:cNvPr id="14" name="Footer Placeholder 5">
            <a:extLst>
              <a:ext uri="{FF2B5EF4-FFF2-40B4-BE49-F238E27FC236}">
                <a16:creationId xmlns:a16="http://schemas.microsoft.com/office/drawing/2014/main" id="{5F75C6B0-1D7E-4E6F-91F9-3BEB4B930341}"/>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D1289E5E-8845-4568-9F83-DF3E61CFED21}"/>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15</a:t>
            </a:fld>
            <a:endParaRPr lang="en-GB"/>
          </a:p>
        </p:txBody>
      </p:sp>
    </p:spTree>
    <p:extLst>
      <p:ext uri="{BB962C8B-B14F-4D97-AF65-F5344CB8AC3E}">
        <p14:creationId xmlns:p14="http://schemas.microsoft.com/office/powerpoint/2010/main" val="1342850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6BA4B-2E41-43DE-BB99-F97FA0B399C4}"/>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t>NHÂN TỐ TÁC ĐỘNG ĐẾN VH DOANH NHÂN: KINH TẾ</a:t>
            </a:r>
          </a:p>
        </p:txBody>
      </p:sp>
      <p:sp>
        <p:nvSpPr>
          <p:cNvPr id="3" name="Content Placeholder 2">
            <a:extLst>
              <a:ext uri="{FF2B5EF4-FFF2-40B4-BE49-F238E27FC236}">
                <a16:creationId xmlns:a16="http://schemas.microsoft.com/office/drawing/2014/main" id="{72DDEA21-52BA-4373-AE77-F647161CD502}"/>
              </a:ext>
            </a:extLst>
          </p:cNvPr>
          <p:cNvSpPr>
            <a:spLocks noGrp="1"/>
          </p:cNvSpPr>
          <p:nvPr>
            <p:ph sz="half" idx="1"/>
          </p:nvPr>
        </p:nvSpPr>
        <p:spPr>
          <a:xfrm>
            <a:off x="609600" y="1600201"/>
            <a:ext cx="5384800" cy="4525963"/>
          </a:xfrm>
        </p:spPr>
        <p:txBody>
          <a:bodyPr>
            <a:normAutofit/>
          </a:bodyPr>
          <a:lstStyle/>
          <a:p>
            <a:pPr>
              <a:lnSpc>
                <a:spcPct val="150000"/>
              </a:lnSpc>
            </a:pPr>
            <a:r>
              <a:rPr lang="vi-VN" dirty="0">
                <a:effectLst/>
              </a:rPr>
              <a:t>Nhân tố kinh tế ảnh hưởng quyết định đến việc hình thành và phát triển đội ngũ</a:t>
            </a:r>
            <a:r>
              <a:rPr lang="en-US" dirty="0">
                <a:effectLst/>
              </a:rPr>
              <a:t> </a:t>
            </a:r>
            <a:r>
              <a:rPr lang="vi-VN" dirty="0">
                <a:effectLst/>
              </a:rPr>
              <a:t>doanh nhân</a:t>
            </a:r>
            <a:r>
              <a:rPr lang="vi-VN" dirty="0"/>
              <a:t> </a:t>
            </a:r>
            <a:br>
              <a:rPr lang="vi-VN" dirty="0"/>
            </a:br>
            <a:endParaRPr lang="en-US" dirty="0"/>
          </a:p>
        </p:txBody>
      </p:sp>
      <p:pic>
        <p:nvPicPr>
          <p:cNvPr id="7" name="Picture 6">
            <a:extLst>
              <a:ext uri="{FF2B5EF4-FFF2-40B4-BE49-F238E27FC236}">
                <a16:creationId xmlns:a16="http://schemas.microsoft.com/office/drawing/2014/main" id="{CF1B3E17-0B7B-40F4-A257-D8B61F4B3F1F}"/>
              </a:ext>
            </a:extLst>
          </p:cNvPr>
          <p:cNvPicPr>
            <a:picLocks noChangeAspect="1"/>
          </p:cNvPicPr>
          <p:nvPr/>
        </p:nvPicPr>
        <p:blipFill rotWithShape="1">
          <a:blip r:embed="rId2"/>
          <a:srcRect r="25848" b="-2"/>
          <a:stretch/>
        </p:blipFill>
        <p:spPr>
          <a:xfrm>
            <a:off x="6197600" y="1600201"/>
            <a:ext cx="5384800" cy="4525963"/>
          </a:xfrm>
          <a:prstGeom prst="rect">
            <a:avLst/>
          </a:prstGeom>
          <a:noFill/>
        </p:spPr>
      </p:pic>
      <p:sp>
        <p:nvSpPr>
          <p:cNvPr id="14" name="Footer Placeholder 5">
            <a:extLst>
              <a:ext uri="{FF2B5EF4-FFF2-40B4-BE49-F238E27FC236}">
                <a16:creationId xmlns:a16="http://schemas.microsoft.com/office/drawing/2014/main" id="{177AE22B-7423-4433-B510-0C7D343DA372}"/>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D79D8604-05F2-4E5B-A0C2-800B19BF2134}"/>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16</a:t>
            </a:fld>
            <a:endParaRPr lang="en-GB"/>
          </a:p>
        </p:txBody>
      </p:sp>
    </p:spTree>
    <p:extLst>
      <p:ext uri="{BB962C8B-B14F-4D97-AF65-F5344CB8AC3E}">
        <p14:creationId xmlns:p14="http://schemas.microsoft.com/office/powerpoint/2010/main" val="14614025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50252-F77C-4725-9F9C-6E0D1F2A68D4}"/>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t>NHÂN TỐ TÁC ĐỘNG ĐẾN VH DOANH NHÂN: KINH TẾ</a:t>
            </a:r>
          </a:p>
        </p:txBody>
      </p:sp>
      <p:sp>
        <p:nvSpPr>
          <p:cNvPr id="3" name="Content Placeholder 2">
            <a:extLst>
              <a:ext uri="{FF2B5EF4-FFF2-40B4-BE49-F238E27FC236}">
                <a16:creationId xmlns:a16="http://schemas.microsoft.com/office/drawing/2014/main" id="{C069619B-080B-4C7F-8629-4437AAE10837}"/>
              </a:ext>
            </a:extLst>
          </p:cNvPr>
          <p:cNvSpPr>
            <a:spLocks noGrp="1"/>
          </p:cNvSpPr>
          <p:nvPr>
            <p:ph sz="half" idx="1"/>
          </p:nvPr>
        </p:nvSpPr>
        <p:spPr>
          <a:xfrm>
            <a:off x="119336" y="1600201"/>
            <a:ext cx="6624736" cy="4525963"/>
          </a:xfrm>
        </p:spPr>
        <p:txBody>
          <a:bodyPr>
            <a:noAutofit/>
          </a:bodyPr>
          <a:lstStyle/>
          <a:p>
            <a:pPr>
              <a:lnSpc>
                <a:spcPct val="90000"/>
              </a:lnSpc>
            </a:pPr>
            <a:r>
              <a:rPr lang="en-US" sz="2000" dirty="0" err="1">
                <a:effectLst/>
                <a:latin typeface="+mn-lt"/>
              </a:rPr>
              <a:t>Văn</a:t>
            </a:r>
            <a:r>
              <a:rPr lang="en-US" sz="2000" dirty="0">
                <a:effectLst/>
                <a:latin typeface="+mn-lt"/>
              </a:rPr>
              <a:t> </a:t>
            </a:r>
            <a:r>
              <a:rPr lang="en-US" sz="2000" dirty="0" err="1">
                <a:effectLst/>
                <a:latin typeface="+mn-lt"/>
              </a:rPr>
              <a:t>hoá</a:t>
            </a:r>
            <a:r>
              <a:rPr lang="en-US" sz="2000" dirty="0">
                <a:effectLst/>
                <a:latin typeface="+mn-lt"/>
              </a:rPr>
              <a:t> </a:t>
            </a:r>
            <a:r>
              <a:rPr lang="en-US" sz="2000" dirty="0" err="1">
                <a:effectLst/>
                <a:latin typeface="+mn-lt"/>
              </a:rPr>
              <a:t>của</a:t>
            </a:r>
            <a:r>
              <a:rPr lang="en-US" sz="2000" dirty="0">
                <a:effectLst/>
                <a:latin typeface="+mn-lt"/>
              </a:rPr>
              <a:t> </a:t>
            </a:r>
            <a:r>
              <a:rPr lang="en-US" sz="2000" dirty="0" err="1">
                <a:effectLst/>
                <a:latin typeface="+mn-lt"/>
              </a:rPr>
              <a:t>doanh</a:t>
            </a:r>
            <a:r>
              <a:rPr lang="en-US" sz="2000" dirty="0">
                <a:effectLst/>
                <a:latin typeface="+mn-lt"/>
              </a:rPr>
              <a:t> </a:t>
            </a:r>
            <a:r>
              <a:rPr lang="en-US" sz="2000" dirty="0" err="1">
                <a:effectLst/>
                <a:latin typeface="+mn-lt"/>
              </a:rPr>
              <a:t>nhân</a:t>
            </a:r>
            <a:r>
              <a:rPr lang="en-US" sz="2000" dirty="0">
                <a:effectLst/>
                <a:latin typeface="+mn-lt"/>
              </a:rPr>
              <a:t> </a:t>
            </a:r>
            <a:r>
              <a:rPr lang="en-US" sz="2000" dirty="0" err="1">
                <a:effectLst/>
                <a:latin typeface="+mn-lt"/>
              </a:rPr>
              <a:t>hình</a:t>
            </a:r>
            <a:r>
              <a:rPr lang="en-US" sz="2000" dirty="0">
                <a:effectLst/>
                <a:latin typeface="+mn-lt"/>
              </a:rPr>
              <a:t> </a:t>
            </a:r>
            <a:r>
              <a:rPr lang="en-US" sz="2000" dirty="0" err="1">
                <a:effectLst/>
                <a:latin typeface="+mn-lt"/>
              </a:rPr>
              <a:t>thành</a:t>
            </a:r>
            <a:r>
              <a:rPr lang="en-US" sz="2000" dirty="0">
                <a:effectLst/>
                <a:latin typeface="+mn-lt"/>
              </a:rPr>
              <a:t> </a:t>
            </a:r>
            <a:r>
              <a:rPr lang="en-US" sz="2000" dirty="0" err="1">
                <a:effectLst/>
                <a:latin typeface="+mn-lt"/>
              </a:rPr>
              <a:t>và</a:t>
            </a:r>
            <a:r>
              <a:rPr lang="en-US" sz="2000" dirty="0">
                <a:effectLst/>
                <a:latin typeface="+mn-lt"/>
              </a:rPr>
              <a:t> </a:t>
            </a:r>
            <a:r>
              <a:rPr lang="en-US" sz="2000" dirty="0" err="1">
                <a:effectLst/>
                <a:latin typeface="+mn-lt"/>
              </a:rPr>
              <a:t>phát</a:t>
            </a:r>
            <a:r>
              <a:rPr lang="en-US" sz="2000" dirty="0">
                <a:effectLst/>
                <a:latin typeface="+mn-lt"/>
              </a:rPr>
              <a:t> </a:t>
            </a:r>
            <a:r>
              <a:rPr lang="en-US" sz="2000" dirty="0" err="1">
                <a:effectLst/>
                <a:latin typeface="+mn-lt"/>
              </a:rPr>
              <a:t>triển</a:t>
            </a:r>
            <a:r>
              <a:rPr lang="en-US" sz="2000" dirty="0">
                <a:effectLst/>
                <a:latin typeface="+mn-lt"/>
              </a:rPr>
              <a:t> </a:t>
            </a:r>
            <a:r>
              <a:rPr lang="en-US" sz="2000" dirty="0" err="1">
                <a:effectLst/>
                <a:latin typeface="+mn-lt"/>
              </a:rPr>
              <a:t>phụ</a:t>
            </a:r>
            <a:r>
              <a:rPr lang="en-US" sz="2000" dirty="0">
                <a:effectLst/>
                <a:latin typeface="+mn-lt"/>
              </a:rPr>
              <a:t> </a:t>
            </a:r>
            <a:r>
              <a:rPr lang="en-US" sz="2000" dirty="0" err="1">
                <a:effectLst/>
                <a:latin typeface="+mn-lt"/>
              </a:rPr>
              <a:t>thuộc</a:t>
            </a:r>
            <a:r>
              <a:rPr lang="en-US" sz="2000" dirty="0">
                <a:effectLst/>
                <a:latin typeface="+mn-lt"/>
              </a:rPr>
              <a:t> </a:t>
            </a:r>
            <a:r>
              <a:rPr lang="en-US" sz="2000" dirty="0" err="1">
                <a:effectLst/>
                <a:latin typeface="+mn-lt"/>
              </a:rPr>
              <a:t>vào</a:t>
            </a:r>
            <a:r>
              <a:rPr lang="en-US" sz="2000" dirty="0">
                <a:effectLst/>
                <a:latin typeface="+mn-lt"/>
              </a:rPr>
              <a:t> </a:t>
            </a:r>
            <a:r>
              <a:rPr lang="en-US" sz="2000" dirty="0" err="1">
                <a:effectLst/>
                <a:latin typeface="+mn-lt"/>
              </a:rPr>
              <a:t>mức</a:t>
            </a:r>
            <a:r>
              <a:rPr lang="en-US" sz="2000" dirty="0">
                <a:effectLst/>
                <a:latin typeface="+mn-lt"/>
              </a:rPr>
              <a:t> </a:t>
            </a:r>
            <a:r>
              <a:rPr lang="en-US" sz="2000" dirty="0" err="1">
                <a:effectLst/>
                <a:latin typeface="+mn-lt"/>
              </a:rPr>
              <a:t>độ</a:t>
            </a:r>
            <a:r>
              <a:rPr lang="en-US" sz="2000" dirty="0">
                <a:effectLst/>
                <a:latin typeface="+mn-lt"/>
              </a:rPr>
              <a:t> </a:t>
            </a:r>
            <a:r>
              <a:rPr lang="en-US" sz="2000" dirty="0" err="1">
                <a:effectLst/>
                <a:latin typeface="+mn-lt"/>
              </a:rPr>
              <a:t>phát</a:t>
            </a:r>
            <a:r>
              <a:rPr lang="en-US" sz="2000" dirty="0">
                <a:effectLst/>
                <a:latin typeface="+mn-lt"/>
              </a:rPr>
              <a:t> </a:t>
            </a:r>
            <a:r>
              <a:rPr lang="en-US" sz="2000" dirty="0" err="1">
                <a:effectLst/>
                <a:latin typeface="+mn-lt"/>
              </a:rPr>
              <a:t>triển</a:t>
            </a:r>
            <a:r>
              <a:rPr lang="en-US" sz="2000" dirty="0">
                <a:effectLst/>
                <a:latin typeface="+mn-lt"/>
              </a:rPr>
              <a:t> </a:t>
            </a:r>
            <a:r>
              <a:rPr lang="en-US" sz="2000" dirty="0" err="1">
                <a:effectLst/>
                <a:latin typeface="+mn-lt"/>
              </a:rPr>
              <a:t>của</a:t>
            </a:r>
            <a:r>
              <a:rPr lang="en-US" sz="2000" dirty="0">
                <a:effectLst/>
                <a:latin typeface="+mn-lt"/>
              </a:rPr>
              <a:t> </a:t>
            </a:r>
            <a:r>
              <a:rPr lang="en-US" sz="2000" dirty="0" err="1">
                <a:effectLst/>
                <a:latin typeface="+mn-lt"/>
              </a:rPr>
              <a:t>nền</a:t>
            </a:r>
            <a:r>
              <a:rPr lang="en-US" sz="2000" dirty="0">
                <a:effectLst/>
                <a:latin typeface="+mn-lt"/>
              </a:rPr>
              <a:t> </a:t>
            </a:r>
            <a:r>
              <a:rPr lang="en-US" sz="2000" dirty="0" err="1">
                <a:effectLst/>
                <a:latin typeface="+mn-lt"/>
              </a:rPr>
              <a:t>kinh</a:t>
            </a:r>
            <a:r>
              <a:rPr lang="en-US" sz="2000" dirty="0">
                <a:effectLst/>
                <a:latin typeface="+mn-lt"/>
              </a:rPr>
              <a:t> </a:t>
            </a:r>
            <a:r>
              <a:rPr lang="en-US" sz="2000" dirty="0" err="1">
                <a:effectLst/>
                <a:latin typeface="+mn-lt"/>
              </a:rPr>
              <a:t>tế</a:t>
            </a:r>
            <a:r>
              <a:rPr lang="en-US" sz="2000" dirty="0">
                <a:effectLst/>
                <a:latin typeface="+mn-lt"/>
              </a:rPr>
              <a:t> </a:t>
            </a:r>
            <a:r>
              <a:rPr lang="en-US" sz="2000" dirty="0" err="1">
                <a:effectLst/>
                <a:latin typeface="+mn-lt"/>
              </a:rPr>
              <a:t>và</a:t>
            </a:r>
            <a:r>
              <a:rPr lang="en-US" sz="2000" dirty="0">
                <a:effectLst/>
                <a:latin typeface="+mn-lt"/>
              </a:rPr>
              <a:t> </a:t>
            </a:r>
            <a:r>
              <a:rPr lang="en-US" sz="2000" dirty="0" err="1">
                <a:effectLst/>
                <a:latin typeface="+mn-lt"/>
              </a:rPr>
              <a:t>mang</a:t>
            </a:r>
            <a:r>
              <a:rPr lang="en-US" sz="2000" dirty="0">
                <a:effectLst/>
                <a:latin typeface="+mn-lt"/>
              </a:rPr>
              <a:t> </a:t>
            </a:r>
            <a:r>
              <a:rPr lang="en-US" sz="2000" dirty="0" err="1">
                <a:effectLst/>
                <a:latin typeface="+mn-lt"/>
              </a:rPr>
              <a:t>đặc</a:t>
            </a:r>
            <a:r>
              <a:rPr lang="en-US" sz="2000" dirty="0">
                <a:effectLst/>
                <a:latin typeface="+mn-lt"/>
              </a:rPr>
              <a:t> </a:t>
            </a:r>
            <a:r>
              <a:rPr lang="en-US" sz="2000" dirty="0" err="1">
                <a:effectLst/>
                <a:latin typeface="+mn-lt"/>
              </a:rPr>
              <a:t>thù</a:t>
            </a:r>
            <a:r>
              <a:rPr lang="en-US" sz="2000" dirty="0">
                <a:effectLst/>
                <a:latin typeface="+mn-lt"/>
              </a:rPr>
              <a:t> </a:t>
            </a:r>
            <a:r>
              <a:rPr lang="en-US" sz="2000" dirty="0" err="1">
                <a:effectLst/>
                <a:latin typeface="+mn-lt"/>
              </a:rPr>
              <a:t>của</a:t>
            </a:r>
            <a:r>
              <a:rPr lang="en-US" sz="2000" dirty="0">
                <a:effectLst/>
                <a:latin typeface="+mn-lt"/>
              </a:rPr>
              <a:t> </a:t>
            </a:r>
            <a:r>
              <a:rPr lang="en-US" sz="2000" dirty="0" err="1">
                <a:effectLst/>
                <a:latin typeface="+mn-lt"/>
              </a:rPr>
              <a:t>lĩnh</a:t>
            </a:r>
            <a:r>
              <a:rPr lang="en-US" sz="2000" dirty="0">
                <a:effectLst/>
                <a:latin typeface="+mn-lt"/>
              </a:rPr>
              <a:t> </a:t>
            </a:r>
            <a:r>
              <a:rPr lang="en-US" sz="2000" dirty="0" err="1">
                <a:effectLst/>
                <a:latin typeface="+mn-lt"/>
              </a:rPr>
              <a:t>vực</a:t>
            </a:r>
            <a:r>
              <a:rPr lang="en-US" sz="2000" dirty="0">
                <a:effectLst/>
                <a:latin typeface="+mn-lt"/>
              </a:rPr>
              <a:t> </a:t>
            </a:r>
            <a:r>
              <a:rPr lang="en-US" sz="2000" dirty="0" err="1">
                <a:effectLst/>
                <a:latin typeface="+mn-lt"/>
              </a:rPr>
              <a:t>mà</a:t>
            </a:r>
            <a:r>
              <a:rPr lang="en-US" sz="2000" dirty="0">
                <a:effectLst/>
                <a:latin typeface="+mn-lt"/>
              </a:rPr>
              <a:t> </a:t>
            </a:r>
            <a:r>
              <a:rPr lang="en-US" sz="2000" dirty="0" err="1">
                <a:effectLst/>
                <a:latin typeface="+mn-lt"/>
              </a:rPr>
              <a:t>doanh</a:t>
            </a:r>
            <a:r>
              <a:rPr lang="en-US" sz="2000" dirty="0">
                <a:effectLst/>
                <a:latin typeface="+mn-lt"/>
              </a:rPr>
              <a:t> </a:t>
            </a:r>
            <a:r>
              <a:rPr lang="en-US" sz="2000" dirty="0" err="1">
                <a:effectLst/>
                <a:latin typeface="+mn-lt"/>
              </a:rPr>
              <a:t>nhân</a:t>
            </a:r>
            <a:r>
              <a:rPr lang="en-US" sz="2000" dirty="0">
                <a:effectLst/>
                <a:latin typeface="+mn-lt"/>
              </a:rPr>
              <a:t> </a:t>
            </a:r>
            <a:r>
              <a:rPr lang="en-US" sz="2000" dirty="0" err="1">
                <a:effectLst/>
                <a:latin typeface="+mn-lt"/>
              </a:rPr>
              <a:t>hoạt</a:t>
            </a:r>
            <a:r>
              <a:rPr lang="en-US" sz="2000" dirty="0">
                <a:effectLst/>
                <a:latin typeface="+mn-lt"/>
              </a:rPr>
              <a:t> </a:t>
            </a:r>
            <a:r>
              <a:rPr lang="en-US" sz="2000" dirty="0" err="1">
                <a:effectLst/>
                <a:latin typeface="+mn-lt"/>
              </a:rPr>
              <a:t>động</a:t>
            </a:r>
            <a:r>
              <a:rPr lang="en-US" sz="2000" dirty="0">
                <a:effectLst/>
                <a:latin typeface="+mn-lt"/>
              </a:rPr>
              <a:t> </a:t>
            </a:r>
            <a:r>
              <a:rPr lang="en-US" sz="2000" dirty="0" err="1">
                <a:effectLst/>
                <a:latin typeface="+mn-lt"/>
              </a:rPr>
              <a:t>kinh</a:t>
            </a:r>
            <a:r>
              <a:rPr lang="en-US" sz="2000" dirty="0">
                <a:effectLst/>
                <a:latin typeface="+mn-lt"/>
              </a:rPr>
              <a:t> </a:t>
            </a:r>
            <a:r>
              <a:rPr lang="en-US" sz="2000" dirty="0" err="1">
                <a:effectLst/>
                <a:latin typeface="+mn-lt"/>
              </a:rPr>
              <a:t>doanh</a:t>
            </a:r>
            <a:r>
              <a:rPr lang="en-US" sz="2000" dirty="0">
                <a:effectLst/>
                <a:latin typeface="+mn-lt"/>
              </a:rPr>
              <a:t> </a:t>
            </a:r>
            <a:r>
              <a:rPr lang="en-US" sz="2000" dirty="0" err="1">
                <a:effectLst/>
                <a:latin typeface="+mn-lt"/>
              </a:rPr>
              <a:t>trong</a:t>
            </a:r>
            <a:r>
              <a:rPr lang="en-US" sz="2000" dirty="0">
                <a:effectLst/>
                <a:latin typeface="+mn-lt"/>
              </a:rPr>
              <a:t> </a:t>
            </a:r>
            <a:r>
              <a:rPr lang="en-US" sz="2000" dirty="0" err="1">
                <a:effectLst/>
                <a:latin typeface="+mn-lt"/>
              </a:rPr>
              <a:t>lĩnh</a:t>
            </a:r>
            <a:r>
              <a:rPr lang="en-US" sz="2000" dirty="0">
                <a:effectLst/>
                <a:latin typeface="+mn-lt"/>
              </a:rPr>
              <a:t> </a:t>
            </a:r>
            <a:r>
              <a:rPr lang="en-US" sz="2000" dirty="0" err="1">
                <a:effectLst/>
                <a:latin typeface="+mn-lt"/>
              </a:rPr>
              <a:t>vực</a:t>
            </a:r>
            <a:r>
              <a:rPr lang="en-US" sz="2000" dirty="0">
                <a:effectLst/>
                <a:latin typeface="+mn-lt"/>
              </a:rPr>
              <a:t> </a:t>
            </a:r>
            <a:r>
              <a:rPr lang="en-US" sz="2000" dirty="0" err="1">
                <a:effectLst/>
                <a:latin typeface="+mn-lt"/>
              </a:rPr>
              <a:t>đó</a:t>
            </a:r>
            <a:r>
              <a:rPr lang="en-US" sz="2000" dirty="0">
                <a:latin typeface="+mn-lt"/>
              </a:rPr>
              <a:t> </a:t>
            </a:r>
          </a:p>
          <a:p>
            <a:pPr>
              <a:lnSpc>
                <a:spcPct val="90000"/>
              </a:lnSpc>
            </a:pPr>
            <a:r>
              <a:rPr lang="en-US" sz="2000" dirty="0">
                <a:effectLst/>
                <a:latin typeface="+mn-lt"/>
              </a:rPr>
              <a:t>H</a:t>
            </a:r>
            <a:r>
              <a:rPr lang="vi-VN" sz="2000" dirty="0">
                <a:effectLst/>
                <a:latin typeface="+mn-lt"/>
              </a:rPr>
              <a:t>oạt động của các hình thái đầu tư cũng là một trong những yếu tố</a:t>
            </a:r>
            <a:r>
              <a:rPr lang="en-US" sz="2000" dirty="0">
                <a:effectLst/>
                <a:latin typeface="+mn-lt"/>
              </a:rPr>
              <a:t> </a:t>
            </a:r>
            <a:r>
              <a:rPr lang="vi-VN" sz="2000" dirty="0">
                <a:effectLst/>
                <a:latin typeface="+mn-lt"/>
              </a:rPr>
              <a:t>kinh tế quyết định đến văn hóa của đội ngũ doanh nhân</a:t>
            </a:r>
            <a:r>
              <a:rPr lang="vi-VN" sz="2000" dirty="0">
                <a:latin typeface="+mn-lt"/>
              </a:rPr>
              <a:t> </a:t>
            </a:r>
            <a:endParaRPr lang="en-US" sz="2000" dirty="0">
              <a:latin typeface="+mn-lt"/>
            </a:endParaRPr>
          </a:p>
          <a:p>
            <a:pPr>
              <a:lnSpc>
                <a:spcPct val="90000"/>
              </a:lnSpc>
            </a:pPr>
            <a:r>
              <a:rPr lang="en-US" sz="2000" dirty="0">
                <a:effectLst/>
                <a:latin typeface="+mn-lt"/>
              </a:rPr>
              <a:t>M</a:t>
            </a:r>
            <a:r>
              <a:rPr lang="vi-VN" sz="2000" dirty="0">
                <a:effectLst/>
                <a:latin typeface="+mn-lt"/>
              </a:rPr>
              <a:t>ột nền kinh tế mở, thông thoáng từ bên trong và hội</a:t>
            </a:r>
            <a:r>
              <a:rPr lang="en-US" sz="2000" dirty="0">
                <a:effectLst/>
                <a:latin typeface="+mn-lt"/>
              </a:rPr>
              <a:t> </a:t>
            </a:r>
            <a:r>
              <a:rPr lang="vi-VN" sz="2000" dirty="0">
                <a:effectLst/>
                <a:latin typeface="+mn-lt"/>
              </a:rPr>
              <a:t>nhập với bên ngoài</a:t>
            </a:r>
            <a:r>
              <a:rPr lang="en-US" sz="2000" dirty="0">
                <a:effectLst/>
                <a:latin typeface="+mn-lt"/>
              </a:rPr>
              <a:t> </a:t>
            </a:r>
            <a:r>
              <a:rPr lang="vi-VN" sz="2000" dirty="0">
                <a:effectLst/>
                <a:latin typeface="+mn-lt"/>
              </a:rPr>
              <a:t>sẽ tạo nên một lực kéo khiến tất cả các thành viên phải nỗ lực,</a:t>
            </a:r>
            <a:r>
              <a:rPr lang="en-US" sz="2000" dirty="0">
                <a:effectLst/>
                <a:latin typeface="+mn-lt"/>
              </a:rPr>
              <a:t> </a:t>
            </a:r>
            <a:r>
              <a:rPr lang="vi-VN" sz="2000" dirty="0">
                <a:effectLst/>
                <a:latin typeface="+mn-lt"/>
              </a:rPr>
              <a:t>tư duy sáng tạo sẽ phát triển cùng với sự nhạy bén trong việc tranh thủ thời cơ.</a:t>
            </a:r>
            <a:endParaRPr lang="en-US" sz="2000" dirty="0">
              <a:effectLst/>
              <a:latin typeface="+mn-lt"/>
            </a:endParaRPr>
          </a:p>
          <a:p>
            <a:pPr>
              <a:lnSpc>
                <a:spcPct val="90000"/>
              </a:lnSpc>
            </a:pPr>
            <a:r>
              <a:rPr lang="vi-VN" sz="2000" dirty="0">
                <a:effectLst/>
                <a:latin typeface="+mn-lt"/>
              </a:rPr>
              <a:t> Nền kinh tế là động lực cho doanh nhân thăng tiến, mọi cánh cửa cho mỗi thành viên thực</a:t>
            </a:r>
            <a:r>
              <a:rPr lang="en-US" sz="2000" dirty="0">
                <a:effectLst/>
                <a:latin typeface="+mn-lt"/>
              </a:rPr>
              <a:t> </a:t>
            </a:r>
            <a:r>
              <a:rPr lang="vi-VN" sz="2000" dirty="0">
                <a:effectLst/>
                <a:latin typeface="+mn-lt"/>
              </a:rPr>
              <a:t>hiện các mong muốn làm giàu chính đáng của mình</a:t>
            </a:r>
            <a:r>
              <a:rPr lang="vi-VN" sz="2000" dirty="0">
                <a:latin typeface="+mn-lt"/>
              </a:rPr>
              <a:t> </a:t>
            </a:r>
            <a:br>
              <a:rPr lang="vi-VN" sz="2000" dirty="0">
                <a:latin typeface="+mn-lt"/>
              </a:rPr>
            </a:br>
            <a:endParaRPr lang="en-US" sz="2000" dirty="0">
              <a:latin typeface="+mn-lt"/>
            </a:endParaRPr>
          </a:p>
        </p:txBody>
      </p:sp>
      <p:pic>
        <p:nvPicPr>
          <p:cNvPr id="7" name="Picture 6">
            <a:extLst>
              <a:ext uri="{FF2B5EF4-FFF2-40B4-BE49-F238E27FC236}">
                <a16:creationId xmlns:a16="http://schemas.microsoft.com/office/drawing/2014/main" id="{24368586-453E-4487-B520-B53271D36459}"/>
              </a:ext>
            </a:extLst>
          </p:cNvPr>
          <p:cNvPicPr>
            <a:picLocks noChangeAspect="1"/>
          </p:cNvPicPr>
          <p:nvPr/>
        </p:nvPicPr>
        <p:blipFill rotWithShape="1">
          <a:blip r:embed="rId2"/>
          <a:srcRect l="5492" r="20148" b="1"/>
          <a:stretch/>
        </p:blipFill>
        <p:spPr>
          <a:xfrm>
            <a:off x="6744072" y="1600201"/>
            <a:ext cx="4838328" cy="4525963"/>
          </a:xfrm>
          <a:prstGeom prst="rect">
            <a:avLst/>
          </a:prstGeom>
          <a:noFill/>
        </p:spPr>
      </p:pic>
      <p:sp>
        <p:nvSpPr>
          <p:cNvPr id="14" name="Footer Placeholder 5">
            <a:extLst>
              <a:ext uri="{FF2B5EF4-FFF2-40B4-BE49-F238E27FC236}">
                <a16:creationId xmlns:a16="http://schemas.microsoft.com/office/drawing/2014/main" id="{D513D7FE-8D7D-4FA3-A715-7373FBE62F27}"/>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5DBDD264-8C24-4E5E-BECB-BEB6B6DBDBA5}"/>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17</a:t>
            </a:fld>
            <a:endParaRPr lang="en-GB"/>
          </a:p>
        </p:txBody>
      </p:sp>
    </p:spTree>
    <p:extLst>
      <p:ext uri="{BB962C8B-B14F-4D97-AF65-F5344CB8AC3E}">
        <p14:creationId xmlns:p14="http://schemas.microsoft.com/office/powerpoint/2010/main" val="19032615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77D9D-7988-48DC-8F79-83A54E3C157D}"/>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400" dirty="0"/>
              <a:t>NHÂN TỐ TÁC ĐỘNG ĐẾN VH DOANH NHÂN: </a:t>
            </a:r>
            <a:br>
              <a:rPr lang="en-US" sz="3400" dirty="0"/>
            </a:br>
            <a:r>
              <a:rPr lang="en-US" sz="3400" dirty="0"/>
              <a:t>CHÍNH TRỊ PHÁP LUẬT</a:t>
            </a:r>
          </a:p>
        </p:txBody>
      </p:sp>
      <p:pic>
        <p:nvPicPr>
          <p:cNvPr id="7" name="Picture 6">
            <a:extLst>
              <a:ext uri="{FF2B5EF4-FFF2-40B4-BE49-F238E27FC236}">
                <a16:creationId xmlns:a16="http://schemas.microsoft.com/office/drawing/2014/main" id="{67219F0C-2423-4720-8684-47D76A50D75A}"/>
              </a:ext>
            </a:extLst>
          </p:cNvPr>
          <p:cNvPicPr>
            <a:picLocks noChangeAspect="1"/>
          </p:cNvPicPr>
          <p:nvPr/>
        </p:nvPicPr>
        <p:blipFill>
          <a:blip r:embed="rId2"/>
          <a:stretch>
            <a:fillRect/>
          </a:stretch>
        </p:blipFill>
        <p:spPr>
          <a:xfrm>
            <a:off x="609600" y="1700808"/>
            <a:ext cx="5384800" cy="3578055"/>
          </a:xfrm>
          <a:prstGeom prst="rect">
            <a:avLst/>
          </a:prstGeom>
          <a:noFill/>
        </p:spPr>
      </p:pic>
      <p:sp>
        <p:nvSpPr>
          <p:cNvPr id="3" name="Content Placeholder 2">
            <a:extLst>
              <a:ext uri="{FF2B5EF4-FFF2-40B4-BE49-F238E27FC236}">
                <a16:creationId xmlns:a16="http://schemas.microsoft.com/office/drawing/2014/main" id="{76C579C3-0195-4CBB-806C-94CEC3B15095}"/>
              </a:ext>
            </a:extLst>
          </p:cNvPr>
          <p:cNvSpPr>
            <a:spLocks noGrp="1"/>
          </p:cNvSpPr>
          <p:nvPr>
            <p:ph sz="half" idx="2"/>
          </p:nvPr>
        </p:nvSpPr>
        <p:spPr>
          <a:xfrm>
            <a:off x="6197600" y="1600201"/>
            <a:ext cx="5384800" cy="4525963"/>
          </a:xfrm>
        </p:spPr>
        <p:txBody>
          <a:bodyPr>
            <a:normAutofit/>
          </a:bodyPr>
          <a:lstStyle/>
          <a:p>
            <a:pPr>
              <a:lnSpc>
                <a:spcPct val="90000"/>
              </a:lnSpc>
            </a:pPr>
            <a:r>
              <a:rPr lang="vi-VN" sz="2400">
                <a:effectLst/>
              </a:rPr>
              <a:t>Hoạt động kinh doanh của doanh nhân phải tuân theo hệ thống thể chế chính trị pháp</a:t>
            </a:r>
            <a:r>
              <a:rPr lang="en-US" sz="2400">
                <a:effectLst/>
              </a:rPr>
              <a:t> </a:t>
            </a:r>
            <a:r>
              <a:rPr lang="vi-VN" sz="2400">
                <a:effectLst/>
              </a:rPr>
              <a:t>luật, bên cạnh đó có thể chế hành chính trong đó có thể chế quản lý Nhà nước về kinh tế,</a:t>
            </a:r>
            <a:r>
              <a:rPr lang="en-US" sz="2400">
                <a:effectLst/>
              </a:rPr>
              <a:t> </a:t>
            </a:r>
            <a:r>
              <a:rPr lang="vi-VN" sz="2400">
                <a:effectLst/>
              </a:rPr>
              <a:t>tức là các nguyên tắc, chế độ, thủ tục hành chính. </a:t>
            </a:r>
            <a:endParaRPr lang="en-US" sz="2400">
              <a:effectLst/>
            </a:endParaRPr>
          </a:p>
          <a:p>
            <a:pPr>
              <a:lnSpc>
                <a:spcPct val="90000"/>
              </a:lnSpc>
            </a:pPr>
            <a:r>
              <a:rPr lang="en-US" sz="2400">
                <a:effectLst/>
              </a:rPr>
              <a:t>C</a:t>
            </a:r>
            <a:r>
              <a:rPr lang="vi-VN" sz="2400">
                <a:effectLst/>
              </a:rPr>
              <a:t>ác thể chế này cho phép lực lượng</a:t>
            </a:r>
            <a:r>
              <a:rPr lang="en-US" sz="2400">
                <a:effectLst/>
              </a:rPr>
              <a:t> </a:t>
            </a:r>
            <a:r>
              <a:rPr lang="vi-VN" sz="2400">
                <a:effectLst/>
              </a:rPr>
              <a:t>doanh nhân phát triển hay không, khuyến khích hay hạn chế ở lĩnh vực nào.</a:t>
            </a:r>
            <a:r>
              <a:rPr lang="vi-VN" sz="2400"/>
              <a:t> </a:t>
            </a:r>
            <a:br>
              <a:rPr lang="vi-VN" sz="2400"/>
            </a:br>
            <a:endParaRPr lang="en-US" sz="2400"/>
          </a:p>
        </p:txBody>
      </p:sp>
      <p:sp>
        <p:nvSpPr>
          <p:cNvPr id="14" name="Footer Placeholder 5">
            <a:extLst>
              <a:ext uri="{FF2B5EF4-FFF2-40B4-BE49-F238E27FC236}">
                <a16:creationId xmlns:a16="http://schemas.microsoft.com/office/drawing/2014/main" id="{6ACA04FF-AE19-40BB-98EF-7574B3AAA15C}"/>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4B3F2026-2F6E-4569-A350-3B9EF9CBE288}"/>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18</a:t>
            </a:fld>
            <a:endParaRPr lang="en-GB"/>
          </a:p>
        </p:txBody>
      </p:sp>
    </p:spTree>
    <p:extLst>
      <p:ext uri="{BB962C8B-B14F-4D97-AF65-F5344CB8AC3E}">
        <p14:creationId xmlns:p14="http://schemas.microsoft.com/office/powerpoint/2010/main" val="11828607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259E7-7901-43C8-94C3-0284E96C607B}"/>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400" dirty="0"/>
              <a:t>NHÂN TỐ TÁC ĐỘNG ĐẾN VH DOANH NHÂN: </a:t>
            </a:r>
            <a:br>
              <a:rPr lang="en-US" sz="3400" dirty="0"/>
            </a:br>
            <a:r>
              <a:rPr lang="en-US" sz="3400" dirty="0"/>
              <a:t>CHÍNH TRỊ PHÁP LUẬT</a:t>
            </a:r>
          </a:p>
        </p:txBody>
      </p:sp>
      <p:sp>
        <p:nvSpPr>
          <p:cNvPr id="4" name="Slide Number Placeholder 3">
            <a:extLst>
              <a:ext uri="{FF2B5EF4-FFF2-40B4-BE49-F238E27FC236}">
                <a16:creationId xmlns:a16="http://schemas.microsoft.com/office/drawing/2014/main" id="{EEC4ED0F-1C02-474A-898E-5088AFAF833B}"/>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19</a:t>
            </a:fld>
            <a:endParaRPr lang="en-GB"/>
          </a:p>
        </p:txBody>
      </p:sp>
      <p:sp>
        <p:nvSpPr>
          <p:cNvPr id="19" name="Footer Placeholder 5">
            <a:extLst>
              <a:ext uri="{FF2B5EF4-FFF2-40B4-BE49-F238E27FC236}">
                <a16:creationId xmlns:a16="http://schemas.microsoft.com/office/drawing/2014/main" id="{06B9688A-BD48-4FF2-B68A-BBE73327E18A}"/>
              </a:ext>
            </a:extLst>
          </p:cNvPr>
          <p:cNvSpPr>
            <a:spLocks noGrp="1"/>
          </p:cNvSpPr>
          <p:nvPr>
            <p:ph type="ftr" sz="quarter" idx="3"/>
          </p:nvPr>
        </p:nvSpPr>
        <p:spPr>
          <a:xfrm>
            <a:off x="9696400" y="6597384"/>
            <a:ext cx="1368152" cy="288000"/>
          </a:xfrm>
        </p:spPr>
        <p:txBody>
          <a:bodyPr/>
          <a:lstStyle/>
          <a:p>
            <a:endParaRPr lang="en-GB"/>
          </a:p>
        </p:txBody>
      </p:sp>
      <p:graphicFrame>
        <p:nvGraphicFramePr>
          <p:cNvPr id="20" name="Content Placeholder 2">
            <a:extLst>
              <a:ext uri="{FF2B5EF4-FFF2-40B4-BE49-F238E27FC236}">
                <a16:creationId xmlns:a16="http://schemas.microsoft.com/office/drawing/2014/main" id="{AFE6E1A8-C3A4-436E-9CEE-31466AC53492}"/>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799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MỤC TIÊU CHƯƠNG 4</a:t>
            </a:r>
          </a:p>
        </p:txBody>
      </p:sp>
      <p:sp>
        <p:nvSpPr>
          <p:cNvPr id="3" name="Content Placeholder 2"/>
          <p:cNvSpPr>
            <a:spLocks noGrp="1"/>
          </p:cNvSpPr>
          <p:nvPr>
            <p:ph idx="1"/>
          </p:nvPr>
        </p:nvSpPr>
        <p:spPr/>
        <p:txBody>
          <a:bodyPr>
            <a:normAutofit fontScale="92500" lnSpcReduction="10000"/>
          </a:bodyPr>
          <a:lstStyle/>
          <a:p>
            <a:pPr marL="0" indent="0">
              <a:buNone/>
            </a:pPr>
            <a:r>
              <a:rPr lang="en-US" dirty="0" err="1"/>
              <a:t>Sau</a:t>
            </a:r>
            <a:r>
              <a:rPr lang="en-US" dirty="0"/>
              <a:t> </a:t>
            </a:r>
            <a:r>
              <a:rPr lang="en-US" dirty="0" err="1"/>
              <a:t>khi</a:t>
            </a:r>
            <a:r>
              <a:rPr lang="en-US" dirty="0"/>
              <a:t> </a:t>
            </a:r>
            <a:r>
              <a:rPr lang="en-US" dirty="0" err="1"/>
              <a:t>học</a:t>
            </a:r>
            <a:r>
              <a:rPr lang="en-US" dirty="0"/>
              <a:t> </a:t>
            </a:r>
            <a:r>
              <a:rPr lang="en-US" dirty="0" err="1"/>
              <a:t>xong</a:t>
            </a:r>
            <a:r>
              <a:rPr lang="en-US" dirty="0"/>
              <a:t>, </a:t>
            </a:r>
            <a:r>
              <a:rPr lang="en-US" dirty="0" err="1"/>
              <a:t>sinh</a:t>
            </a:r>
            <a:r>
              <a:rPr lang="en-US" dirty="0"/>
              <a:t> </a:t>
            </a:r>
            <a:r>
              <a:rPr lang="en-US" dirty="0" err="1"/>
              <a:t>viên</a:t>
            </a:r>
            <a:r>
              <a:rPr lang="en-US" dirty="0"/>
              <a:t>:</a:t>
            </a:r>
          </a:p>
          <a:p>
            <a:r>
              <a:rPr lang="en-US" dirty="0" err="1"/>
              <a:t>Nắm</a:t>
            </a:r>
            <a:r>
              <a:rPr lang="en-US" dirty="0"/>
              <a:t> </a:t>
            </a:r>
            <a:r>
              <a:rPr lang="en-US" dirty="0" err="1"/>
              <a:t>được</a:t>
            </a:r>
            <a:r>
              <a:rPr lang="en-US" dirty="0"/>
              <a:t> </a:t>
            </a:r>
            <a:r>
              <a:rPr lang="en-US" dirty="0" err="1"/>
              <a:t>các</a:t>
            </a:r>
            <a:r>
              <a:rPr lang="en-US" dirty="0"/>
              <a:t> </a:t>
            </a:r>
            <a:r>
              <a:rPr lang="en-US" dirty="0" err="1"/>
              <a:t>khái</a:t>
            </a:r>
            <a:r>
              <a:rPr lang="en-US" dirty="0"/>
              <a:t> </a:t>
            </a:r>
            <a:r>
              <a:rPr lang="en-US" dirty="0" err="1"/>
              <a:t>niệm</a:t>
            </a:r>
            <a:r>
              <a:rPr lang="en-US" dirty="0"/>
              <a:t> </a:t>
            </a:r>
            <a:r>
              <a:rPr lang="en-US" dirty="0" err="1"/>
              <a:t>doanh</a:t>
            </a:r>
            <a:r>
              <a:rPr lang="en-US" dirty="0"/>
              <a:t> </a:t>
            </a:r>
            <a:r>
              <a:rPr lang="en-US" dirty="0" err="1"/>
              <a:t>nhân</a:t>
            </a:r>
            <a:r>
              <a:rPr lang="en-US" dirty="0"/>
              <a:t> </a:t>
            </a:r>
            <a:r>
              <a:rPr lang="en-US" dirty="0" err="1"/>
              <a:t>nói</a:t>
            </a:r>
            <a:r>
              <a:rPr lang="en-US" dirty="0"/>
              <a:t> </a:t>
            </a:r>
            <a:r>
              <a:rPr lang="en-US" dirty="0" err="1"/>
              <a:t>chung</a:t>
            </a:r>
            <a:r>
              <a:rPr lang="en-US" dirty="0"/>
              <a:t> </a:t>
            </a:r>
            <a:r>
              <a:rPr lang="en-US" dirty="0" err="1"/>
              <a:t>và</a:t>
            </a:r>
            <a:r>
              <a:rPr lang="en-US" dirty="0"/>
              <a:t> </a:t>
            </a:r>
            <a:r>
              <a:rPr lang="en-US" dirty="0" err="1"/>
              <a:t>doanh</a:t>
            </a:r>
            <a:r>
              <a:rPr lang="en-US" dirty="0"/>
              <a:t> </a:t>
            </a:r>
            <a:r>
              <a:rPr lang="en-US" dirty="0" err="1"/>
              <a:t>nhân</a:t>
            </a:r>
            <a:r>
              <a:rPr lang="en-US" dirty="0"/>
              <a:t> </a:t>
            </a:r>
            <a:r>
              <a:rPr lang="en-US" dirty="0" err="1"/>
              <a:t>Việt</a:t>
            </a:r>
            <a:r>
              <a:rPr lang="en-US" dirty="0"/>
              <a:t> Nam </a:t>
            </a:r>
            <a:r>
              <a:rPr lang="en-US" dirty="0" err="1"/>
              <a:t>nói</a:t>
            </a:r>
            <a:r>
              <a:rPr lang="en-US" dirty="0"/>
              <a:t> </a:t>
            </a:r>
            <a:r>
              <a:rPr lang="en-US" dirty="0" err="1"/>
              <a:t>riêng</a:t>
            </a:r>
            <a:endParaRPr lang="en-US" dirty="0"/>
          </a:p>
          <a:p>
            <a:r>
              <a:rPr lang="en-US" dirty="0" err="1"/>
              <a:t>Nắm</a:t>
            </a:r>
            <a:r>
              <a:rPr lang="en-US" dirty="0"/>
              <a:t> </a:t>
            </a:r>
            <a:r>
              <a:rPr lang="en-US" dirty="0" err="1"/>
              <a:t>được</a:t>
            </a:r>
            <a:r>
              <a:rPr lang="en-US" dirty="0"/>
              <a:t> </a:t>
            </a:r>
            <a:r>
              <a:rPr lang="en-US" dirty="0" err="1"/>
              <a:t>khái</a:t>
            </a:r>
            <a:r>
              <a:rPr lang="en-US" dirty="0"/>
              <a:t> </a:t>
            </a:r>
            <a:r>
              <a:rPr lang="en-US" dirty="0" err="1"/>
              <a:t>niệm</a:t>
            </a:r>
            <a:r>
              <a:rPr lang="en-US" dirty="0"/>
              <a:t> </a:t>
            </a:r>
            <a:r>
              <a:rPr lang="en-US" dirty="0" err="1"/>
              <a:t>và</a:t>
            </a:r>
            <a:r>
              <a:rPr lang="en-US" dirty="0"/>
              <a:t> </a:t>
            </a:r>
            <a:r>
              <a:rPr lang="en-US" dirty="0" err="1"/>
              <a:t>vai</a:t>
            </a:r>
            <a:r>
              <a:rPr lang="en-US" dirty="0"/>
              <a:t> </a:t>
            </a:r>
            <a:r>
              <a:rPr lang="en-US" dirty="0" err="1"/>
              <a:t>trò</a:t>
            </a:r>
            <a:r>
              <a:rPr lang="en-US" dirty="0"/>
              <a:t> </a:t>
            </a:r>
            <a:r>
              <a:rPr lang="en-US" dirty="0" err="1"/>
              <a:t>của</a:t>
            </a:r>
            <a:r>
              <a:rPr lang="en-US" dirty="0"/>
              <a:t> </a:t>
            </a:r>
            <a:r>
              <a:rPr lang="en-US" dirty="0" err="1"/>
              <a:t>văn</a:t>
            </a:r>
            <a:r>
              <a:rPr lang="en-US" dirty="0"/>
              <a:t> </a:t>
            </a:r>
            <a:r>
              <a:rPr lang="en-US" dirty="0" err="1"/>
              <a:t>hoá</a:t>
            </a:r>
            <a:r>
              <a:rPr lang="en-US" dirty="0"/>
              <a:t> </a:t>
            </a:r>
            <a:r>
              <a:rPr lang="en-US" dirty="0" err="1"/>
              <a:t>doanh</a:t>
            </a:r>
            <a:r>
              <a:rPr lang="en-US" dirty="0"/>
              <a:t> </a:t>
            </a:r>
            <a:r>
              <a:rPr lang="en-US" dirty="0" err="1"/>
              <a:t>nhân</a:t>
            </a:r>
            <a:r>
              <a:rPr lang="en-US" dirty="0"/>
              <a:t> </a:t>
            </a:r>
            <a:r>
              <a:rPr lang="en-US" dirty="0" err="1"/>
              <a:t>đối</a:t>
            </a:r>
            <a:r>
              <a:rPr lang="en-US" dirty="0"/>
              <a:t> </a:t>
            </a:r>
            <a:r>
              <a:rPr lang="en-US" dirty="0" err="1"/>
              <a:t>với</a:t>
            </a:r>
            <a:r>
              <a:rPr lang="en-US" dirty="0"/>
              <a:t> </a:t>
            </a:r>
            <a:r>
              <a:rPr lang="en-US" dirty="0" err="1"/>
              <a:t>sự</a:t>
            </a:r>
            <a:r>
              <a:rPr lang="en-US" dirty="0"/>
              <a:t> </a:t>
            </a:r>
            <a:r>
              <a:rPr lang="en-US" dirty="0" err="1"/>
              <a:t>phát</a:t>
            </a:r>
            <a:r>
              <a:rPr lang="en-US" dirty="0"/>
              <a:t> </a:t>
            </a:r>
            <a:r>
              <a:rPr lang="en-US" dirty="0" err="1"/>
              <a:t>triển</a:t>
            </a:r>
            <a:r>
              <a:rPr lang="en-US" dirty="0"/>
              <a:t> </a:t>
            </a:r>
            <a:r>
              <a:rPr lang="en-US" dirty="0" err="1"/>
              <a:t>của</a:t>
            </a:r>
            <a:r>
              <a:rPr lang="en-US" dirty="0"/>
              <a:t> </a:t>
            </a:r>
            <a:r>
              <a:rPr lang="en-US" dirty="0" err="1"/>
              <a:t>doanh</a:t>
            </a:r>
            <a:r>
              <a:rPr lang="en-US" dirty="0"/>
              <a:t> </a:t>
            </a:r>
            <a:r>
              <a:rPr lang="en-US" dirty="0" err="1"/>
              <a:t>nghiệp</a:t>
            </a:r>
            <a:r>
              <a:rPr lang="en-US" dirty="0"/>
              <a:t>.</a:t>
            </a:r>
          </a:p>
          <a:p>
            <a:r>
              <a:rPr lang="en-US" dirty="0" err="1"/>
              <a:t>Có</a:t>
            </a:r>
            <a:r>
              <a:rPr lang="en-US" dirty="0"/>
              <a:t> </a:t>
            </a:r>
            <a:r>
              <a:rPr lang="en-US" dirty="0" err="1"/>
              <a:t>khả</a:t>
            </a:r>
            <a:r>
              <a:rPr lang="en-US" dirty="0"/>
              <a:t> </a:t>
            </a:r>
            <a:r>
              <a:rPr lang="en-US" dirty="0" err="1"/>
              <a:t>năng</a:t>
            </a:r>
            <a:r>
              <a:rPr lang="en-US" dirty="0"/>
              <a:t> </a:t>
            </a:r>
            <a:r>
              <a:rPr lang="en-US" dirty="0" err="1"/>
              <a:t>phân</a:t>
            </a:r>
            <a:r>
              <a:rPr lang="en-US" dirty="0"/>
              <a:t> </a:t>
            </a:r>
            <a:r>
              <a:rPr lang="en-US" dirty="0" err="1"/>
              <a:t>tích</a:t>
            </a:r>
            <a:r>
              <a:rPr lang="en-US" dirty="0"/>
              <a:t> </a:t>
            </a:r>
            <a:r>
              <a:rPr lang="en-US" dirty="0" err="1"/>
              <a:t>được</a:t>
            </a:r>
            <a:r>
              <a:rPr lang="en-US" dirty="0"/>
              <a:t> </a:t>
            </a:r>
            <a:r>
              <a:rPr lang="en-US" dirty="0" err="1"/>
              <a:t>các</a:t>
            </a:r>
            <a:r>
              <a:rPr lang="en-US" dirty="0"/>
              <a:t> </a:t>
            </a:r>
            <a:r>
              <a:rPr lang="en-US" dirty="0" err="1"/>
              <a:t>nhân</a:t>
            </a:r>
            <a:r>
              <a:rPr lang="en-US" dirty="0"/>
              <a:t> </a:t>
            </a:r>
            <a:r>
              <a:rPr lang="en-US" dirty="0" err="1"/>
              <a:t>tố</a:t>
            </a:r>
            <a:r>
              <a:rPr lang="en-US" dirty="0"/>
              <a:t> </a:t>
            </a:r>
            <a:r>
              <a:rPr lang="en-US" dirty="0" err="1"/>
              <a:t>ảnh</a:t>
            </a:r>
            <a:r>
              <a:rPr lang="en-US" dirty="0"/>
              <a:t> </a:t>
            </a:r>
            <a:r>
              <a:rPr lang="en-US" dirty="0" err="1"/>
              <a:t>hưởng</a:t>
            </a:r>
            <a:r>
              <a:rPr lang="en-US" dirty="0"/>
              <a:t> </a:t>
            </a:r>
            <a:r>
              <a:rPr lang="en-US" dirty="0" err="1"/>
              <a:t>cũng</a:t>
            </a:r>
            <a:r>
              <a:rPr lang="en-US" dirty="0"/>
              <a:t> </a:t>
            </a:r>
            <a:r>
              <a:rPr lang="en-US" dirty="0" err="1"/>
              <a:t>như</a:t>
            </a:r>
            <a:r>
              <a:rPr lang="en-US" dirty="0"/>
              <a:t> </a:t>
            </a:r>
            <a:r>
              <a:rPr lang="en-US" dirty="0" err="1"/>
              <a:t>bộ</a:t>
            </a:r>
            <a:r>
              <a:rPr lang="en-US" dirty="0"/>
              <a:t> </a:t>
            </a:r>
            <a:r>
              <a:rPr lang="en-US" dirty="0" err="1"/>
              <a:t>phận</a:t>
            </a:r>
            <a:r>
              <a:rPr lang="en-US" dirty="0"/>
              <a:t> </a:t>
            </a:r>
            <a:r>
              <a:rPr lang="en-US" dirty="0" err="1"/>
              <a:t>cấu</a:t>
            </a:r>
            <a:r>
              <a:rPr lang="en-US" dirty="0"/>
              <a:t> </a:t>
            </a:r>
            <a:r>
              <a:rPr lang="en-US" dirty="0" err="1"/>
              <a:t>thành</a:t>
            </a:r>
            <a:r>
              <a:rPr lang="en-US" dirty="0"/>
              <a:t> </a:t>
            </a:r>
            <a:r>
              <a:rPr lang="en-US" dirty="0" err="1"/>
              <a:t>văn</a:t>
            </a:r>
            <a:r>
              <a:rPr lang="en-US" dirty="0"/>
              <a:t> </a:t>
            </a:r>
            <a:r>
              <a:rPr lang="en-US" dirty="0" err="1"/>
              <a:t>hoá</a:t>
            </a:r>
            <a:r>
              <a:rPr lang="en-US" dirty="0"/>
              <a:t> </a:t>
            </a:r>
            <a:r>
              <a:rPr lang="en-US" dirty="0" err="1"/>
              <a:t>doanh</a:t>
            </a:r>
            <a:r>
              <a:rPr lang="en-US" dirty="0"/>
              <a:t> </a:t>
            </a:r>
            <a:r>
              <a:rPr lang="en-US" dirty="0" err="1"/>
              <a:t>nhân</a:t>
            </a:r>
            <a:endParaRPr lang="en-US" dirty="0"/>
          </a:p>
          <a:p>
            <a:r>
              <a:rPr lang="en-US" dirty="0" err="1"/>
              <a:t>Nắm</a:t>
            </a:r>
            <a:r>
              <a:rPr lang="en-US" dirty="0"/>
              <a:t> </a:t>
            </a:r>
            <a:r>
              <a:rPr lang="en-US" dirty="0" err="1"/>
              <a:t>được</a:t>
            </a:r>
            <a:r>
              <a:rPr lang="en-US" dirty="0"/>
              <a:t> </a:t>
            </a:r>
            <a:r>
              <a:rPr lang="en-US" dirty="0" err="1"/>
              <a:t>các</a:t>
            </a:r>
            <a:r>
              <a:rPr lang="en-US" dirty="0"/>
              <a:t> </a:t>
            </a:r>
            <a:r>
              <a:rPr lang="en-US" dirty="0" err="1"/>
              <a:t>tiêu</a:t>
            </a:r>
            <a:r>
              <a:rPr lang="en-US" dirty="0"/>
              <a:t> </a:t>
            </a:r>
            <a:r>
              <a:rPr lang="en-US" dirty="0" err="1"/>
              <a:t>chuẩn</a:t>
            </a:r>
            <a:r>
              <a:rPr lang="en-US" dirty="0"/>
              <a:t> </a:t>
            </a:r>
            <a:r>
              <a:rPr lang="en-US" dirty="0" err="1"/>
              <a:t>đánh</a:t>
            </a:r>
            <a:r>
              <a:rPr lang="en-US" dirty="0"/>
              <a:t> </a:t>
            </a:r>
            <a:r>
              <a:rPr lang="en-US" dirty="0" err="1"/>
              <a:t>giá</a:t>
            </a:r>
            <a:r>
              <a:rPr lang="en-US" dirty="0"/>
              <a:t> </a:t>
            </a:r>
            <a:r>
              <a:rPr lang="en-US" dirty="0" err="1"/>
              <a:t>văn</a:t>
            </a:r>
            <a:r>
              <a:rPr lang="en-US" dirty="0"/>
              <a:t> </a:t>
            </a:r>
            <a:r>
              <a:rPr lang="en-US" dirty="0" err="1"/>
              <a:t>hoá</a:t>
            </a:r>
            <a:r>
              <a:rPr lang="en-US" dirty="0"/>
              <a:t> </a:t>
            </a:r>
            <a:r>
              <a:rPr lang="en-US" dirty="0" err="1"/>
              <a:t>doanh</a:t>
            </a:r>
            <a:r>
              <a:rPr lang="en-US" dirty="0"/>
              <a:t> </a:t>
            </a:r>
            <a:r>
              <a:rPr lang="en-US" dirty="0" err="1"/>
              <a:t>nhân</a:t>
            </a:r>
            <a:endParaRPr lang="en-US" dirty="0"/>
          </a:p>
          <a:p>
            <a:r>
              <a:rPr lang="en-US" dirty="0" err="1"/>
              <a:t>Hiểu</a:t>
            </a:r>
            <a:r>
              <a:rPr lang="en-US" dirty="0"/>
              <a:t> </a:t>
            </a:r>
            <a:r>
              <a:rPr lang="en-US" dirty="0" err="1"/>
              <a:t>và</a:t>
            </a:r>
            <a:r>
              <a:rPr lang="en-US" dirty="0"/>
              <a:t> </a:t>
            </a:r>
            <a:r>
              <a:rPr lang="en-US" dirty="0" err="1"/>
              <a:t>vận</a:t>
            </a:r>
            <a:r>
              <a:rPr lang="en-US" dirty="0"/>
              <a:t> </a:t>
            </a:r>
            <a:r>
              <a:rPr lang="en-US" dirty="0" err="1"/>
              <a:t>dụng</a:t>
            </a:r>
            <a:r>
              <a:rPr lang="en-US" dirty="0"/>
              <a:t> </a:t>
            </a:r>
            <a:r>
              <a:rPr lang="en-US" dirty="0" err="1"/>
              <a:t>kiến</a:t>
            </a:r>
            <a:r>
              <a:rPr lang="en-US" dirty="0"/>
              <a:t> </a:t>
            </a:r>
            <a:r>
              <a:rPr lang="en-US" dirty="0" err="1"/>
              <a:t>thức</a:t>
            </a:r>
            <a:r>
              <a:rPr lang="en-US" dirty="0"/>
              <a:t> </a:t>
            </a:r>
            <a:r>
              <a:rPr lang="en-US" dirty="0" err="1"/>
              <a:t>để</a:t>
            </a:r>
            <a:r>
              <a:rPr lang="en-US" dirty="0"/>
              <a:t> </a:t>
            </a:r>
            <a:r>
              <a:rPr lang="en-US" dirty="0" err="1"/>
              <a:t>phân</a:t>
            </a:r>
            <a:r>
              <a:rPr lang="en-US" dirty="0"/>
              <a:t> </a:t>
            </a:r>
            <a:r>
              <a:rPr lang="en-US" dirty="0" err="1"/>
              <a:t>tích</a:t>
            </a:r>
            <a:r>
              <a:rPr lang="en-US" dirty="0"/>
              <a:t> </a:t>
            </a:r>
            <a:r>
              <a:rPr lang="en-US" dirty="0" err="1"/>
              <a:t>văn</a:t>
            </a:r>
            <a:r>
              <a:rPr lang="en-US" dirty="0"/>
              <a:t> </a:t>
            </a:r>
            <a:r>
              <a:rPr lang="en-US" dirty="0" err="1"/>
              <a:t>hoá</a:t>
            </a:r>
            <a:r>
              <a:rPr lang="en-US" dirty="0"/>
              <a:t> </a:t>
            </a:r>
            <a:r>
              <a:rPr lang="en-US" dirty="0" err="1"/>
              <a:t>doanh</a:t>
            </a:r>
            <a:r>
              <a:rPr lang="en-US" dirty="0"/>
              <a:t> </a:t>
            </a:r>
            <a:r>
              <a:rPr lang="en-US" dirty="0" err="1"/>
              <a:t>nhân</a:t>
            </a:r>
            <a:r>
              <a:rPr lang="en-US" dirty="0"/>
              <a:t> </a:t>
            </a:r>
            <a:r>
              <a:rPr lang="en-US" dirty="0" err="1"/>
              <a:t>trong</a:t>
            </a:r>
            <a:r>
              <a:rPr lang="en-US" dirty="0"/>
              <a:t> </a:t>
            </a:r>
            <a:r>
              <a:rPr lang="en-US" dirty="0" err="1"/>
              <a:t>các</a:t>
            </a:r>
            <a:r>
              <a:rPr lang="en-US" dirty="0"/>
              <a:t> </a:t>
            </a:r>
            <a:r>
              <a:rPr lang="en-US" dirty="0" err="1"/>
              <a:t>tình</a:t>
            </a:r>
            <a:r>
              <a:rPr lang="en-US" dirty="0"/>
              <a:t> </a:t>
            </a:r>
            <a:r>
              <a:rPr lang="en-US" dirty="0" err="1"/>
              <a:t>huống</a:t>
            </a:r>
            <a:r>
              <a:rPr lang="en-US" dirty="0"/>
              <a:t> </a:t>
            </a:r>
            <a:r>
              <a:rPr lang="en-US" dirty="0" err="1"/>
              <a:t>thực</a:t>
            </a:r>
            <a:r>
              <a:rPr lang="en-US" dirty="0"/>
              <a:t> </a:t>
            </a:r>
            <a:r>
              <a:rPr lang="en-US" dirty="0" err="1"/>
              <a:t>tế</a:t>
            </a:r>
            <a:r>
              <a:rPr lang="en-US"/>
              <a:t>.</a:t>
            </a:r>
            <a:endParaRPr lang="en-US" dirty="0"/>
          </a:p>
          <a:p>
            <a:endParaRPr lang="en-US" dirty="0"/>
          </a:p>
        </p:txBody>
      </p:sp>
      <p:sp>
        <p:nvSpPr>
          <p:cNvPr id="4" name="Slide Number Placeholder 3"/>
          <p:cNvSpPr>
            <a:spLocks noGrp="1"/>
          </p:cNvSpPr>
          <p:nvPr>
            <p:ph type="sldNum" sz="quarter" idx="4"/>
          </p:nvPr>
        </p:nvSpPr>
        <p:spPr/>
        <p:txBody>
          <a:bodyPr/>
          <a:lstStyle/>
          <a:p>
            <a:fld id="{A70E8B96-6C17-404C-B209-86071FBA2009}" type="slidenum">
              <a:rPr lang="en-GB" smtClean="0"/>
              <a:pPr/>
              <a:t>2</a:t>
            </a:fld>
            <a:endParaRPr lang="en-GB"/>
          </a:p>
        </p:txBody>
      </p:sp>
      <p:sp>
        <p:nvSpPr>
          <p:cNvPr id="6" name="Footer Placeholder 5"/>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1634108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CF9C9-C284-4459-8995-EF42EB929BF8}"/>
              </a:ext>
            </a:extLst>
          </p:cNvPr>
          <p:cNvSpPr>
            <a:spLocks noGrp="1"/>
          </p:cNvSpPr>
          <p:nvPr>
            <p:ph type="ctrTitle"/>
          </p:nvPr>
        </p:nvSpPr>
        <p:spPr/>
        <p:txBody>
          <a:bodyPr/>
          <a:lstStyle/>
          <a:p>
            <a:r>
              <a:rPr lang="en-US" dirty="0"/>
              <a:t>CÁC BỘ PHẬN CẤU THÀNH CỦA VĂN HÓA DOANH NHÂN</a:t>
            </a:r>
          </a:p>
        </p:txBody>
      </p:sp>
    </p:spTree>
    <p:extLst>
      <p:ext uri="{BB962C8B-B14F-4D97-AF65-F5344CB8AC3E}">
        <p14:creationId xmlns:p14="http://schemas.microsoft.com/office/powerpoint/2010/main" val="3393505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9AC06-4267-4913-8793-181B8A66C965}"/>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200" dirty="0"/>
              <a:t>CÁC BỘ PHẬN CẤU THÀNH CỦA VĂN HÓA DOANH NHÂN</a:t>
            </a:r>
          </a:p>
        </p:txBody>
      </p:sp>
      <p:pic>
        <p:nvPicPr>
          <p:cNvPr id="7" name="Content Placeholder 6">
            <a:extLst>
              <a:ext uri="{FF2B5EF4-FFF2-40B4-BE49-F238E27FC236}">
                <a16:creationId xmlns:a16="http://schemas.microsoft.com/office/drawing/2014/main" id="{B782AEB3-33C4-4AF5-9EA6-E82B54B698C6}"/>
              </a:ext>
            </a:extLst>
          </p:cNvPr>
          <p:cNvPicPr>
            <a:picLocks noGrp="1" noChangeAspect="1"/>
          </p:cNvPicPr>
          <p:nvPr>
            <p:ph sz="half" idx="1"/>
          </p:nvPr>
        </p:nvPicPr>
        <p:blipFill>
          <a:blip r:embed="rId2"/>
          <a:stretch>
            <a:fillRect/>
          </a:stretch>
        </p:blipFill>
        <p:spPr>
          <a:xfrm>
            <a:off x="695400" y="1595964"/>
            <a:ext cx="5040560" cy="4353316"/>
          </a:xfrm>
          <a:prstGeom prst="rect">
            <a:avLst/>
          </a:prstGeom>
        </p:spPr>
      </p:pic>
      <p:sp>
        <p:nvSpPr>
          <p:cNvPr id="16" name="Footer Placeholder 5">
            <a:extLst>
              <a:ext uri="{FF2B5EF4-FFF2-40B4-BE49-F238E27FC236}">
                <a16:creationId xmlns:a16="http://schemas.microsoft.com/office/drawing/2014/main" id="{FCEB7DE9-2670-444B-977C-BD79A595E66C}"/>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208A148B-DE40-41CF-81A5-D4C06C34D3B6}"/>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21</a:t>
            </a:fld>
            <a:endParaRPr lang="en-GB"/>
          </a:p>
        </p:txBody>
      </p:sp>
      <p:graphicFrame>
        <p:nvGraphicFramePr>
          <p:cNvPr id="8" name="Content Placeholder 2">
            <a:extLst>
              <a:ext uri="{FF2B5EF4-FFF2-40B4-BE49-F238E27FC236}">
                <a16:creationId xmlns:a16="http://schemas.microsoft.com/office/drawing/2014/main" id="{7C0CCBC9-1292-409C-A29C-891876068CC8}"/>
              </a:ext>
            </a:extLst>
          </p:cNvPr>
          <p:cNvGraphicFramePr>
            <a:graphicFrameLocks noGrp="1"/>
          </p:cNvGraphicFramePr>
          <p:nvPr>
            <p:ph sz="half" idx="2"/>
          </p:nvPr>
        </p:nvGraphicFramePr>
        <p:xfrm>
          <a:off x="6197600" y="1600201"/>
          <a:ext cx="53848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21189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E2A04-2608-4360-A208-BDB0C3351208}"/>
              </a:ext>
            </a:extLst>
          </p:cNvPr>
          <p:cNvSpPr>
            <a:spLocks noGrp="1"/>
          </p:cNvSpPr>
          <p:nvPr>
            <p:ph type="title"/>
          </p:nvPr>
        </p:nvSpPr>
        <p:spPr/>
        <p:txBody>
          <a:bodyPr>
            <a:normAutofit/>
          </a:bodyPr>
          <a:lstStyle/>
          <a:p>
            <a:pPr algn="ctr"/>
            <a:r>
              <a:rPr lang="en-US" sz="3200" dirty="0">
                <a:latin typeface="+mn-lt"/>
              </a:rPr>
              <a:t>BỘ PHẬN CẤU THÀNH CỦA VĂN HÓA DOANH NHÂN: NĂNG LỰC CỦA DOANH NHÂN</a:t>
            </a:r>
          </a:p>
        </p:txBody>
      </p:sp>
      <p:graphicFrame>
        <p:nvGraphicFramePr>
          <p:cNvPr id="5" name="Content Placeholder 4">
            <a:extLst>
              <a:ext uri="{FF2B5EF4-FFF2-40B4-BE49-F238E27FC236}">
                <a16:creationId xmlns:a16="http://schemas.microsoft.com/office/drawing/2014/main" id="{C02822F1-8A55-404D-8362-00377EA9C0A0}"/>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2A719A93-BCFE-432A-9CF0-4F7E54E88FB3}"/>
              </a:ext>
            </a:extLst>
          </p:cNvPr>
          <p:cNvSpPr>
            <a:spLocks noGrp="1"/>
          </p:cNvSpPr>
          <p:nvPr>
            <p:ph type="sldNum" sz="quarter" idx="4"/>
          </p:nvPr>
        </p:nvSpPr>
        <p:spPr/>
        <p:txBody>
          <a:bodyPr/>
          <a:lstStyle/>
          <a:p>
            <a:fld id="{A70E8B96-6C17-404C-B209-86071FBA2009}" type="slidenum">
              <a:rPr lang="en-GB" smtClean="0"/>
              <a:pPr/>
              <a:t>22</a:t>
            </a:fld>
            <a:endParaRPr lang="en-GB"/>
          </a:p>
        </p:txBody>
      </p:sp>
      <p:sp>
        <p:nvSpPr>
          <p:cNvPr id="6" name="Footer Placeholder 5">
            <a:extLst>
              <a:ext uri="{FF2B5EF4-FFF2-40B4-BE49-F238E27FC236}">
                <a16:creationId xmlns:a16="http://schemas.microsoft.com/office/drawing/2014/main" id="{D40174E5-E23C-4FDA-AD81-AC30BA9CBBE1}"/>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5768941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gn="ctr">
              <a:lnSpc>
                <a:spcPct val="90000"/>
              </a:lnSpc>
              <a:spcBef>
                <a:spcPct val="0"/>
              </a:spcBef>
              <a:spcAft>
                <a:spcPts val="600"/>
              </a:spcAft>
              <a:buClrTx/>
              <a:defRPr/>
            </a:pPr>
            <a:r>
              <a:rPr lang="en-US" sz="3200" dirty="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BỘ PHẬN CẤU THÀNH CỦA VĂN HÓA DOANH NHÂN: NĂNG LỰC CỦA DOANH NHÂN</a:t>
            </a:r>
          </a:p>
        </p:txBody>
      </p:sp>
      <p:pic>
        <p:nvPicPr>
          <p:cNvPr id="2" name="Picture 1">
            <a:extLst>
              <a:ext uri="{FF2B5EF4-FFF2-40B4-BE49-F238E27FC236}">
                <a16:creationId xmlns:a16="http://schemas.microsoft.com/office/drawing/2014/main" id="{2758DB3C-D472-4657-848F-4E350FAC6BBE}"/>
              </a:ext>
            </a:extLst>
          </p:cNvPr>
          <p:cNvPicPr>
            <a:picLocks noChangeAspect="1"/>
          </p:cNvPicPr>
          <p:nvPr/>
        </p:nvPicPr>
        <p:blipFill>
          <a:blip r:embed="rId3"/>
          <a:stretch>
            <a:fillRect/>
          </a:stretch>
        </p:blipFill>
        <p:spPr>
          <a:xfrm>
            <a:off x="191344" y="2094168"/>
            <a:ext cx="5384800" cy="3538027"/>
          </a:xfrm>
          <a:prstGeom prst="rect">
            <a:avLst/>
          </a:prstGeom>
          <a:noFill/>
        </p:spPr>
      </p:pic>
      <p:sp>
        <p:nvSpPr>
          <p:cNvPr id="9218" name="Text Box 2"/>
          <p:cNvSpPr txBox="1">
            <a:spLocks noChangeArrowheads="1"/>
          </p:cNvSpPr>
          <p:nvPr/>
        </p:nvSpPr>
        <p:spPr bwMode="auto">
          <a:xfrm>
            <a:off x="5375920" y="1600201"/>
            <a:ext cx="6206480" cy="4525963"/>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vert="horz" lIns="91440" tIns="45720" rIns="91440" bIns="45720" rtlCol="0">
            <a:normAutofit fontScale="92500" lnSpcReduction="20000"/>
          </a:bodyPr>
          <a:lstStyle>
            <a:lvl1pPr marL="341313" indent="-341313">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1pPr>
            <a:lvl2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2pPr>
            <a:lvl3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3pPr>
            <a:lvl4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4pPr>
            <a:lvl5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9pPr>
          </a:lstStyle>
          <a:p>
            <a:pPr>
              <a:lnSpc>
                <a:spcPct val="150000"/>
              </a:lnSpc>
              <a:spcBef>
                <a:spcPts val="600"/>
              </a:spcBef>
              <a:buClr>
                <a:srgbClr val="1A98C0"/>
              </a:buClr>
              <a:buFont typeface="Arial" pitchFamily="34" charset="0"/>
              <a:buChar char="●"/>
              <a:defRPr/>
            </a:pPr>
            <a:r>
              <a:rPr lang="vi-VN" sz="2600" b="0" dirty="0">
                <a:solidFill>
                  <a:schemeClr val="bg2">
                    <a:lumMod val="10000"/>
                  </a:schemeClr>
                </a:solidFill>
                <a:latin typeface="+mn-lt"/>
                <a:cs typeface="Arial" pitchFamily="34" charset="0"/>
              </a:rPr>
              <a:t>Năng lực của doanh nhân là năng lực làm việc trong đó bao gồm năng lực làm việc</a:t>
            </a:r>
            <a:r>
              <a:rPr lang="en-US" sz="2600" b="0" dirty="0">
                <a:solidFill>
                  <a:schemeClr val="bg2">
                    <a:lumMod val="10000"/>
                  </a:schemeClr>
                </a:solidFill>
                <a:latin typeface="+mn-lt"/>
                <a:cs typeface="Arial" pitchFamily="34" charset="0"/>
              </a:rPr>
              <a:t> </a:t>
            </a:r>
            <a:r>
              <a:rPr lang="vi-VN" sz="2600" b="0" dirty="0">
                <a:solidFill>
                  <a:schemeClr val="bg2">
                    <a:lumMod val="10000"/>
                  </a:schemeClr>
                </a:solidFill>
                <a:latin typeface="+mn-lt"/>
                <a:cs typeface="Arial" pitchFamily="34" charset="0"/>
              </a:rPr>
              <a:t>trí óc và năng lực làm việc thể chất. Đó là khả năng hoạch định, tổ chức, điều hành, phối</a:t>
            </a:r>
            <a:r>
              <a:rPr lang="en-US" sz="2600" b="0" dirty="0">
                <a:solidFill>
                  <a:schemeClr val="bg2">
                    <a:lumMod val="10000"/>
                  </a:schemeClr>
                </a:solidFill>
                <a:latin typeface="+mn-lt"/>
                <a:cs typeface="Arial" pitchFamily="34" charset="0"/>
              </a:rPr>
              <a:t> </a:t>
            </a:r>
            <a:r>
              <a:rPr lang="vi-VN" sz="2600" b="0" dirty="0">
                <a:solidFill>
                  <a:schemeClr val="bg2">
                    <a:lumMod val="10000"/>
                  </a:schemeClr>
                </a:solidFill>
                <a:latin typeface="+mn-lt"/>
                <a:cs typeface="Arial" pitchFamily="34" charset="0"/>
              </a:rPr>
              <a:t>hợp và kiểm tra trong bộ máy doanh nghiệp đưa ra các phương án lựa chọn, đánh giá phương</a:t>
            </a:r>
            <a:r>
              <a:rPr lang="en-US" sz="2600" b="0" dirty="0">
                <a:solidFill>
                  <a:schemeClr val="bg2">
                    <a:lumMod val="10000"/>
                  </a:schemeClr>
                </a:solidFill>
                <a:latin typeface="+mn-lt"/>
                <a:cs typeface="Arial" pitchFamily="34" charset="0"/>
              </a:rPr>
              <a:t> </a:t>
            </a:r>
            <a:r>
              <a:rPr lang="vi-VN" sz="2600" b="0" dirty="0">
                <a:solidFill>
                  <a:schemeClr val="bg2">
                    <a:lumMod val="10000"/>
                  </a:schemeClr>
                </a:solidFill>
                <a:latin typeface="+mn-lt"/>
                <a:cs typeface="Arial" pitchFamily="34" charset="0"/>
              </a:rPr>
              <a:t>án tối ưu và có các quyết định đúng.</a:t>
            </a:r>
            <a:r>
              <a:rPr lang="vi-VN" sz="2600" dirty="0">
                <a:solidFill>
                  <a:schemeClr val="bg2">
                    <a:lumMod val="10000"/>
                  </a:schemeClr>
                </a:solidFill>
                <a:latin typeface="+mn-lt"/>
                <a:cs typeface="Arial" pitchFamily="34" charset="0"/>
              </a:rPr>
              <a:t> </a:t>
            </a:r>
            <a:br>
              <a:rPr lang="vi-VN" sz="2600" dirty="0">
                <a:solidFill>
                  <a:schemeClr val="bg2">
                    <a:lumMod val="10000"/>
                  </a:schemeClr>
                </a:solidFill>
                <a:latin typeface="+mn-lt"/>
                <a:cs typeface="Arial" pitchFamily="34" charset="0"/>
              </a:rPr>
            </a:br>
            <a:endParaRPr lang="en-US" sz="2600" b="0" dirty="0">
              <a:solidFill>
                <a:schemeClr val="bg2">
                  <a:lumMod val="10000"/>
                </a:schemeClr>
              </a:solidFill>
              <a:latin typeface="+mn-lt"/>
              <a:cs typeface="Arial" pitchFamily="34" charset="0"/>
            </a:endParaRPr>
          </a:p>
          <a:p>
            <a:pPr>
              <a:lnSpc>
                <a:spcPct val="150000"/>
              </a:lnSpc>
              <a:spcBef>
                <a:spcPts val="600"/>
              </a:spcBef>
              <a:buClr>
                <a:srgbClr val="1A98C0"/>
              </a:buClr>
              <a:buFont typeface="Arial" pitchFamily="34" charset="0"/>
              <a:buChar char="●"/>
              <a:defRPr/>
            </a:pPr>
            <a:endParaRPr lang="en-US" sz="2600" b="0" dirty="0">
              <a:solidFill>
                <a:schemeClr val="bg2">
                  <a:lumMod val="10000"/>
                </a:schemeClr>
              </a:solidFill>
              <a:latin typeface="+mn-lt"/>
              <a:cs typeface="Arial" pitchFamily="34" charset="0"/>
            </a:endParaRPr>
          </a:p>
          <a:p>
            <a:pPr>
              <a:lnSpc>
                <a:spcPct val="150000"/>
              </a:lnSpc>
              <a:spcBef>
                <a:spcPts val="600"/>
              </a:spcBef>
              <a:buClr>
                <a:srgbClr val="1A98C0"/>
              </a:buClr>
              <a:buFont typeface="Arial" pitchFamily="34" charset="0"/>
              <a:buChar char="●"/>
              <a:defRPr/>
            </a:pPr>
            <a:endParaRPr lang="en-US" sz="2600" dirty="0">
              <a:solidFill>
                <a:schemeClr val="bg2">
                  <a:lumMod val="10000"/>
                </a:schemeClr>
              </a:solidFill>
              <a:latin typeface="+mn-lt"/>
              <a:cs typeface="Arial" pitchFamily="34" charset="0"/>
            </a:endParaRPr>
          </a:p>
        </p:txBody>
      </p:sp>
      <p:sp>
        <p:nvSpPr>
          <p:cNvPr id="9221" name="Footer Placeholder 5">
            <a:extLst>
              <a:ext uri="{FF2B5EF4-FFF2-40B4-BE49-F238E27FC236}">
                <a16:creationId xmlns:a16="http://schemas.microsoft.com/office/drawing/2014/main" id="{9FBCFB40-5293-4DDF-B43C-4F132B4DE2A3}"/>
              </a:ext>
            </a:extLst>
          </p:cNvPr>
          <p:cNvSpPr>
            <a:spLocks noGrp="1"/>
          </p:cNvSpPr>
          <p:nvPr>
            <p:ph type="ftr" sz="quarter" idx="11"/>
          </p:nvPr>
        </p:nvSpPr>
        <p:spPr>
          <a:xfrm>
            <a:off x="9696400" y="6597384"/>
            <a:ext cx="1368152" cy="288000"/>
          </a:xfrm>
        </p:spPr>
        <p:txBody>
          <a:bodyPr/>
          <a:lstStyle/>
          <a:p>
            <a:endParaRPr lang="en-GB"/>
          </a:p>
        </p:txBody>
      </p:sp>
      <p:sp>
        <p:nvSpPr>
          <p:cNvPr id="71" name="Slide Number Placeholder 3">
            <a:extLst>
              <a:ext uri="{FF2B5EF4-FFF2-40B4-BE49-F238E27FC236}">
                <a16:creationId xmlns:a16="http://schemas.microsoft.com/office/drawing/2014/main" id="{FDC44621-CBC0-4644-A183-0ED3BF8C33E3}"/>
              </a:ext>
            </a:extLst>
          </p:cNvPr>
          <p:cNvSpPr>
            <a:spLocks noGrp="1"/>
          </p:cNvSpPr>
          <p:nvPr>
            <p:ph type="sldNum" sz="quarter" idx="12"/>
          </p:nvPr>
        </p:nvSpPr>
        <p:spPr>
          <a:xfrm>
            <a:off x="11064552" y="6597384"/>
            <a:ext cx="792088" cy="288000"/>
          </a:xfrm>
        </p:spPr>
        <p:txBody>
          <a:bodyPr vert="horz" lIns="91440" tIns="0" rIns="91440" bIns="0" rtlCol="0" anchor="ctr" anchorCtr="0">
            <a:normAutofit/>
          </a:bodyPr>
          <a:lstStyle/>
          <a:p>
            <a:pPr>
              <a:spcAft>
                <a:spcPts val="600"/>
              </a:spcAft>
            </a:pPr>
            <a:fld id="{A70E8B96-6C17-404C-B209-86071FBA2009}" type="slidenum">
              <a:rPr lang="en-GB" smtClean="0"/>
              <a:pPr>
                <a:spcAft>
                  <a:spcPts val="600"/>
                </a:spcAft>
              </a:pPr>
              <a:t>23</a:t>
            </a:fld>
            <a:endParaRPr lang="en-GB"/>
          </a:p>
        </p:txBody>
      </p:sp>
    </p:spTree>
    <p:extLst>
      <p:ext uri="{BB962C8B-B14F-4D97-AF65-F5344CB8AC3E}">
        <p14:creationId xmlns:p14="http://schemas.microsoft.com/office/powerpoint/2010/main" val="309370271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63C5E-FBAD-4E87-83B2-86D7FD6E2CB7}"/>
              </a:ext>
            </a:extLst>
          </p:cNvPr>
          <p:cNvSpPr>
            <a:spLocks noGrp="1"/>
          </p:cNvSpPr>
          <p:nvPr>
            <p:ph type="title"/>
          </p:nvPr>
        </p:nvSpPr>
        <p:spPr>
          <a:xfrm>
            <a:off x="335360" y="44624"/>
            <a:ext cx="11521280" cy="1080120"/>
          </a:xfrm>
        </p:spPr>
        <p:txBody>
          <a:bodyPr anchor="ctr">
            <a:normAutofit/>
          </a:bodyPr>
          <a:lstStyle/>
          <a:p>
            <a:pPr algn="ctr">
              <a:lnSpc>
                <a:spcPct val="90000"/>
              </a:lnSpc>
              <a:spcAft>
                <a:spcPts val="600"/>
              </a:spcAft>
              <a:defRPr/>
            </a:pPr>
            <a:r>
              <a:rPr lang="en-US" sz="3200" dirty="0"/>
              <a:t>BỘ PHẬN CẤU THÀNH CỦA VĂN HÓA DOANH NHÂN: NĂNG LỰC CỦA DOANH NHÂN</a:t>
            </a:r>
          </a:p>
        </p:txBody>
      </p:sp>
      <p:sp>
        <p:nvSpPr>
          <p:cNvPr id="4" name="Slide Number Placeholder 3">
            <a:extLst>
              <a:ext uri="{FF2B5EF4-FFF2-40B4-BE49-F238E27FC236}">
                <a16:creationId xmlns:a16="http://schemas.microsoft.com/office/drawing/2014/main" id="{1B56F6C0-808F-417A-A25B-CEB9FC1DDA99}"/>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24</a:t>
            </a:fld>
            <a:endParaRPr lang="en-GB"/>
          </a:p>
        </p:txBody>
      </p:sp>
      <p:sp>
        <p:nvSpPr>
          <p:cNvPr id="14" name="Footer Placeholder 5">
            <a:extLst>
              <a:ext uri="{FF2B5EF4-FFF2-40B4-BE49-F238E27FC236}">
                <a16:creationId xmlns:a16="http://schemas.microsoft.com/office/drawing/2014/main" id="{43EBE0F7-A1E5-4A25-BD4D-117D862E6383}"/>
              </a:ext>
            </a:extLst>
          </p:cNvPr>
          <p:cNvSpPr>
            <a:spLocks noGrp="1"/>
          </p:cNvSpPr>
          <p:nvPr>
            <p:ph type="ftr" sz="quarter" idx="3"/>
          </p:nvPr>
        </p:nvSpPr>
        <p:spPr>
          <a:xfrm>
            <a:off x="9696400" y="6597384"/>
            <a:ext cx="1368152" cy="288000"/>
          </a:xfrm>
        </p:spPr>
        <p:txBody>
          <a:bodyPr/>
          <a:lstStyle/>
          <a:p>
            <a:endParaRPr lang="en-GB"/>
          </a:p>
        </p:txBody>
      </p:sp>
      <p:graphicFrame>
        <p:nvGraphicFramePr>
          <p:cNvPr id="8" name="Content Placeholder 2">
            <a:extLst>
              <a:ext uri="{FF2B5EF4-FFF2-40B4-BE49-F238E27FC236}">
                <a16:creationId xmlns:a16="http://schemas.microsoft.com/office/drawing/2014/main" id="{40A21CE0-199E-4D40-87AA-F2CA0B663EAA}"/>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10386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BD2F1-96A5-492A-90F3-6F0A530880AD}"/>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200" dirty="0">
                <a:effectLst/>
              </a:rPr>
              <a:t>CÁC BỘ PHẬN CẤU THÀNH CỦA VĂN HÓA DOANH NHÂN: TỐ CHẤT DOANH NHÂN</a:t>
            </a:r>
          </a:p>
        </p:txBody>
      </p:sp>
      <p:sp>
        <p:nvSpPr>
          <p:cNvPr id="16" name="Footer Placeholder 5">
            <a:extLst>
              <a:ext uri="{FF2B5EF4-FFF2-40B4-BE49-F238E27FC236}">
                <a16:creationId xmlns:a16="http://schemas.microsoft.com/office/drawing/2014/main" id="{11371E50-DBE3-4F16-A77B-C4B5065E584B}"/>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29FF7EA2-F24B-4505-A75B-A2BB5CD8C01A}"/>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25</a:t>
            </a:fld>
            <a:endParaRPr lang="en-GB"/>
          </a:p>
        </p:txBody>
      </p:sp>
      <p:graphicFrame>
        <p:nvGraphicFramePr>
          <p:cNvPr id="8" name="Content Placeholder 2">
            <a:extLst>
              <a:ext uri="{FF2B5EF4-FFF2-40B4-BE49-F238E27FC236}">
                <a16:creationId xmlns:a16="http://schemas.microsoft.com/office/drawing/2014/main" id="{CB7B8839-ACC4-41F8-B7E6-CF7A7FD560AC}"/>
              </a:ext>
            </a:extLst>
          </p:cNvPr>
          <p:cNvGraphicFramePr>
            <a:graphicFrameLocks noGrp="1"/>
          </p:cNvGraphicFramePr>
          <p:nvPr>
            <p:ph sz="half" idx="2"/>
            <p:extLst>
              <p:ext uri="{D42A27DB-BD31-4B8C-83A1-F6EECF244321}">
                <p14:modId xmlns:p14="http://schemas.microsoft.com/office/powerpoint/2010/main" val="2137787026"/>
              </p:ext>
            </p:extLst>
          </p:nvPr>
        </p:nvGraphicFramePr>
        <p:xfrm>
          <a:off x="191344" y="1600201"/>
          <a:ext cx="11391056"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12497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ADA4-A497-4883-889C-907C0BDA12FB}"/>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graphicFrame>
        <p:nvGraphicFramePr>
          <p:cNvPr id="7" name="Content Placeholder 6">
            <a:extLst>
              <a:ext uri="{FF2B5EF4-FFF2-40B4-BE49-F238E27FC236}">
                <a16:creationId xmlns:a16="http://schemas.microsoft.com/office/drawing/2014/main" id="{3C88BB29-1792-4415-B9EA-A42589AF8192}"/>
              </a:ext>
            </a:extLst>
          </p:cNvPr>
          <p:cNvGraphicFramePr>
            <a:graphicFrameLocks noGrp="1"/>
          </p:cNvGraphicFramePr>
          <p:nvPr>
            <p:ph idx="1"/>
          </p:nvPr>
        </p:nvGraphicFramePr>
        <p:xfrm>
          <a:off x="1847529" y="1268760"/>
          <a:ext cx="8130776" cy="46805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20A0970B-48DF-4B43-B5E1-4DD05D45D8D7}"/>
              </a:ext>
            </a:extLst>
          </p:cNvPr>
          <p:cNvSpPr>
            <a:spLocks noGrp="1"/>
          </p:cNvSpPr>
          <p:nvPr>
            <p:ph type="sldNum" sz="quarter" idx="4"/>
          </p:nvPr>
        </p:nvSpPr>
        <p:spPr/>
        <p:txBody>
          <a:bodyPr/>
          <a:lstStyle/>
          <a:p>
            <a:fld id="{A70E8B96-6C17-404C-B209-86071FBA2009}" type="slidenum">
              <a:rPr lang="en-GB" smtClean="0"/>
              <a:pPr/>
              <a:t>26</a:t>
            </a:fld>
            <a:endParaRPr lang="en-GB"/>
          </a:p>
        </p:txBody>
      </p:sp>
      <p:sp>
        <p:nvSpPr>
          <p:cNvPr id="6" name="Footer Placeholder 5">
            <a:extLst>
              <a:ext uri="{FF2B5EF4-FFF2-40B4-BE49-F238E27FC236}">
                <a16:creationId xmlns:a16="http://schemas.microsoft.com/office/drawing/2014/main" id="{97D7B9A0-73B9-4A3E-91FB-90846AA1A520}"/>
              </a:ext>
            </a:extLst>
          </p:cNvPr>
          <p:cNvSpPr>
            <a:spLocks noGrp="1"/>
          </p:cNvSpPr>
          <p:nvPr>
            <p:ph type="ftr" sz="quarter" idx="3"/>
          </p:nvPr>
        </p:nvSpPr>
        <p:spPr/>
        <p:txBody>
          <a:bodyPr/>
          <a:lstStyle/>
          <a:p>
            <a:endParaRPr lang="en-GB"/>
          </a:p>
        </p:txBody>
      </p:sp>
      <p:sp>
        <p:nvSpPr>
          <p:cNvPr id="9" name="TextBox 8">
            <a:extLst>
              <a:ext uri="{FF2B5EF4-FFF2-40B4-BE49-F238E27FC236}">
                <a16:creationId xmlns:a16="http://schemas.microsoft.com/office/drawing/2014/main" id="{F5978A44-CB5C-4C59-BF46-F160F6E3109F}"/>
              </a:ext>
            </a:extLst>
          </p:cNvPr>
          <p:cNvSpPr txBox="1"/>
          <p:nvPr/>
        </p:nvSpPr>
        <p:spPr>
          <a:xfrm>
            <a:off x="767408" y="2644170"/>
            <a:ext cx="1296144" cy="1569660"/>
          </a:xfrm>
          <a:prstGeom prst="rect">
            <a:avLst/>
          </a:prstGeom>
          <a:noFill/>
        </p:spPr>
        <p:txBody>
          <a:bodyPr wrap="square" rtlCol="0">
            <a:spAutoFit/>
          </a:bodyPr>
          <a:lstStyle/>
          <a:p>
            <a:r>
              <a:rPr lang="en-US" sz="2400" b="1" dirty="0" err="1"/>
              <a:t>Đạo</a:t>
            </a:r>
            <a:r>
              <a:rPr lang="en-US" sz="2400" b="1" dirty="0"/>
              <a:t> </a:t>
            </a:r>
            <a:r>
              <a:rPr lang="en-US" sz="2400" b="1" dirty="0" err="1"/>
              <a:t>đức</a:t>
            </a:r>
            <a:r>
              <a:rPr lang="en-US" sz="2400" b="1" dirty="0"/>
              <a:t> </a:t>
            </a:r>
            <a:r>
              <a:rPr lang="en-US" sz="2400" b="1" dirty="0" err="1"/>
              <a:t>doanh</a:t>
            </a:r>
            <a:r>
              <a:rPr lang="en-US" sz="2400" b="1" dirty="0"/>
              <a:t> </a:t>
            </a:r>
            <a:r>
              <a:rPr lang="en-US" sz="2400" b="1" dirty="0" err="1"/>
              <a:t>nhân</a:t>
            </a:r>
            <a:endParaRPr lang="en-US" sz="2400" b="1" dirty="0"/>
          </a:p>
        </p:txBody>
      </p:sp>
    </p:spTree>
    <p:extLst>
      <p:ext uri="{BB962C8B-B14F-4D97-AF65-F5344CB8AC3E}">
        <p14:creationId xmlns:p14="http://schemas.microsoft.com/office/powerpoint/2010/main" val="35969981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A40AD-7D00-42A6-8F16-B2973638561D}"/>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sp>
        <p:nvSpPr>
          <p:cNvPr id="3" name="Content Placeholder 2">
            <a:extLst>
              <a:ext uri="{FF2B5EF4-FFF2-40B4-BE49-F238E27FC236}">
                <a16:creationId xmlns:a16="http://schemas.microsoft.com/office/drawing/2014/main" id="{BF45765F-7C85-48DE-A310-9B4206062B6C}"/>
              </a:ext>
            </a:extLst>
          </p:cNvPr>
          <p:cNvSpPr>
            <a:spLocks noGrp="1"/>
          </p:cNvSpPr>
          <p:nvPr>
            <p:ph idx="1"/>
          </p:nvPr>
        </p:nvSpPr>
        <p:spPr>
          <a:xfrm>
            <a:off x="119336" y="1196752"/>
            <a:ext cx="11953328" cy="5112568"/>
          </a:xfrm>
        </p:spPr>
        <p:txBody>
          <a:bodyPr>
            <a:noAutofit/>
          </a:bodyPr>
          <a:lstStyle/>
          <a:p>
            <a:pPr marL="0" indent="0">
              <a:lnSpc>
                <a:spcPct val="170000"/>
              </a:lnSpc>
              <a:buNone/>
            </a:pPr>
            <a:r>
              <a:rPr lang="en-US" sz="2000" b="1" dirty="0">
                <a:effectLst/>
                <a:latin typeface="+mn-lt"/>
              </a:rPr>
              <a:t>Xác </a:t>
            </a:r>
            <a:r>
              <a:rPr lang="en-US" sz="2000" b="1" dirty="0" err="1">
                <a:effectLst/>
                <a:latin typeface="+mn-lt"/>
              </a:rPr>
              <a:t>định</a:t>
            </a:r>
            <a:r>
              <a:rPr lang="en-US" sz="2000" b="1" dirty="0">
                <a:effectLst/>
                <a:latin typeface="+mn-lt"/>
              </a:rPr>
              <a:t> </a:t>
            </a:r>
            <a:r>
              <a:rPr lang="en-US" sz="2000" b="1" dirty="0" err="1">
                <a:effectLst/>
                <a:latin typeface="+mn-lt"/>
              </a:rPr>
              <a:t>hệ</a:t>
            </a:r>
            <a:r>
              <a:rPr lang="en-US" sz="2000" b="1" dirty="0">
                <a:effectLst/>
                <a:latin typeface="+mn-lt"/>
              </a:rPr>
              <a:t> </a:t>
            </a:r>
            <a:r>
              <a:rPr lang="en-US" sz="2000" b="1" dirty="0" err="1">
                <a:effectLst/>
                <a:latin typeface="+mn-lt"/>
              </a:rPr>
              <a:t>thống</a:t>
            </a:r>
            <a:r>
              <a:rPr lang="en-US" sz="2000" b="1" dirty="0">
                <a:effectLst/>
                <a:latin typeface="+mn-lt"/>
              </a:rPr>
              <a:t> </a:t>
            </a:r>
            <a:r>
              <a:rPr lang="en-US" sz="2000" b="1" dirty="0" err="1">
                <a:effectLst/>
                <a:latin typeface="+mn-lt"/>
              </a:rPr>
              <a:t>giá</a:t>
            </a:r>
            <a:r>
              <a:rPr lang="en-US" sz="2000" b="1" dirty="0">
                <a:effectLst/>
                <a:latin typeface="+mn-lt"/>
              </a:rPr>
              <a:t> </a:t>
            </a:r>
            <a:r>
              <a:rPr lang="en-US" sz="2000" b="1" dirty="0" err="1">
                <a:effectLst/>
                <a:latin typeface="+mn-lt"/>
              </a:rPr>
              <a:t>trị</a:t>
            </a:r>
            <a:r>
              <a:rPr lang="en-US" sz="2000" b="1" dirty="0">
                <a:effectLst/>
                <a:latin typeface="+mn-lt"/>
              </a:rPr>
              <a:t> </a:t>
            </a:r>
            <a:r>
              <a:rPr lang="en-US" sz="2000" b="1" dirty="0" err="1">
                <a:effectLst/>
                <a:latin typeface="+mn-lt"/>
              </a:rPr>
              <a:t>đạo</a:t>
            </a:r>
            <a:r>
              <a:rPr lang="en-US" sz="2000" b="1" dirty="0">
                <a:effectLst/>
                <a:latin typeface="+mn-lt"/>
              </a:rPr>
              <a:t> </a:t>
            </a:r>
            <a:r>
              <a:rPr lang="en-US" sz="2000" b="1" dirty="0" err="1">
                <a:effectLst/>
                <a:latin typeface="+mn-lt"/>
              </a:rPr>
              <a:t>đức</a:t>
            </a:r>
            <a:r>
              <a:rPr lang="en-US" sz="2000" b="1" dirty="0">
                <a:effectLst/>
                <a:latin typeface="+mn-lt"/>
              </a:rPr>
              <a:t> </a:t>
            </a:r>
            <a:r>
              <a:rPr lang="en-US" sz="2000" b="1" dirty="0" err="1">
                <a:effectLst/>
                <a:latin typeface="+mn-lt"/>
              </a:rPr>
              <a:t>làm</a:t>
            </a:r>
            <a:r>
              <a:rPr lang="en-US" sz="2000" b="1" dirty="0">
                <a:effectLst/>
                <a:latin typeface="+mn-lt"/>
              </a:rPr>
              <a:t> </a:t>
            </a:r>
            <a:r>
              <a:rPr lang="en-US" sz="2000" b="1" dirty="0" err="1">
                <a:effectLst/>
                <a:latin typeface="+mn-lt"/>
              </a:rPr>
              <a:t>nền</a:t>
            </a:r>
            <a:r>
              <a:rPr lang="en-US" sz="2000" b="1" dirty="0">
                <a:effectLst/>
                <a:latin typeface="+mn-lt"/>
              </a:rPr>
              <a:t> </a:t>
            </a:r>
            <a:r>
              <a:rPr lang="en-US" sz="2000" b="1" dirty="0" err="1">
                <a:effectLst/>
                <a:latin typeface="+mn-lt"/>
              </a:rPr>
              <a:t>tảng</a:t>
            </a:r>
            <a:r>
              <a:rPr lang="en-US" sz="2000" b="1" dirty="0">
                <a:effectLst/>
                <a:latin typeface="+mn-lt"/>
              </a:rPr>
              <a:t> </a:t>
            </a:r>
            <a:r>
              <a:rPr lang="en-US" sz="2000" b="1" dirty="0" err="1">
                <a:effectLst/>
                <a:latin typeface="+mn-lt"/>
              </a:rPr>
              <a:t>hoạt</a:t>
            </a:r>
            <a:r>
              <a:rPr lang="en-US" sz="2000" b="1" dirty="0">
                <a:effectLst/>
                <a:latin typeface="+mn-lt"/>
              </a:rPr>
              <a:t> </a:t>
            </a:r>
            <a:r>
              <a:rPr lang="en-US" sz="2000" b="1" dirty="0" err="1">
                <a:effectLst/>
                <a:latin typeface="+mn-lt"/>
              </a:rPr>
              <a:t>động</a:t>
            </a:r>
            <a:r>
              <a:rPr lang="en-US" sz="2000" b="1" dirty="0">
                <a:effectLst/>
                <a:latin typeface="+mn-lt"/>
              </a:rPr>
              <a:t>:</a:t>
            </a:r>
          </a:p>
          <a:p>
            <a:pPr>
              <a:lnSpc>
                <a:spcPct val="170000"/>
              </a:lnSpc>
            </a:pPr>
            <a:r>
              <a:rPr lang="en-US" sz="2000" dirty="0">
                <a:effectLst/>
                <a:latin typeface="+mn-lt"/>
              </a:rPr>
              <a:t>N</a:t>
            </a:r>
            <a:r>
              <a:rPr lang="vi-VN" sz="2000" dirty="0">
                <a:effectLst/>
                <a:latin typeface="+mn-lt"/>
              </a:rPr>
              <a:t>hận thức rõ rệt về một số phạm trù</a:t>
            </a:r>
            <a:r>
              <a:rPr lang="en-US" sz="2000" dirty="0">
                <a:effectLst/>
                <a:latin typeface="+mn-lt"/>
              </a:rPr>
              <a:t> </a:t>
            </a:r>
            <a:r>
              <a:rPr lang="vi-VN" sz="2000" dirty="0">
                <a:effectLst/>
                <a:latin typeface="+mn-lt"/>
              </a:rPr>
              <a:t>đạo đức cơ bản như thiện, ác, lương tâm nghĩa vụ, nhân phẩm danh dự... là cơ sở định hướng</a:t>
            </a:r>
            <a:r>
              <a:rPr lang="en-US" sz="2000" dirty="0">
                <a:effectLst/>
                <a:latin typeface="+mn-lt"/>
              </a:rPr>
              <a:t> </a:t>
            </a:r>
            <a:r>
              <a:rPr lang="vi-VN" sz="2000" dirty="0">
                <a:effectLst/>
                <a:latin typeface="+mn-lt"/>
              </a:rPr>
              <a:t>cho các hoạt động tổ chức sản xuất kinh doanh để đảm bảo sự phát triển bền vững cho doanh</a:t>
            </a:r>
            <a:r>
              <a:rPr lang="en-US" sz="2000" dirty="0">
                <a:effectLst/>
                <a:latin typeface="+mn-lt"/>
              </a:rPr>
              <a:t> </a:t>
            </a:r>
            <a:r>
              <a:rPr lang="vi-VN" sz="2000" dirty="0">
                <a:effectLst/>
                <a:latin typeface="+mn-lt"/>
              </a:rPr>
              <a:t>nhân và xã hội. Đó chính là hệ thống giá trị đạo đức làm nền tảng cho mọi hành động đượcxã hội chấp nhận, thâm nhập vào mọi đánh giá các hoạt động của doanh nghiệp</a:t>
            </a:r>
            <a:r>
              <a:rPr lang="vi-VN" sz="2000" dirty="0">
                <a:latin typeface="+mn-lt"/>
              </a:rPr>
              <a:t> </a:t>
            </a:r>
            <a:endParaRPr lang="en-US" sz="2000" dirty="0">
              <a:latin typeface="+mn-lt"/>
            </a:endParaRPr>
          </a:p>
          <a:p>
            <a:pPr>
              <a:lnSpc>
                <a:spcPct val="170000"/>
              </a:lnSpc>
            </a:pPr>
            <a:r>
              <a:rPr lang="en-US" sz="2000" dirty="0">
                <a:effectLst/>
                <a:latin typeface="+mn-lt"/>
              </a:rPr>
              <a:t>L</a:t>
            </a:r>
            <a:r>
              <a:rPr lang="vi-VN" sz="2000" dirty="0">
                <a:effectLst/>
                <a:latin typeface="+mn-lt"/>
              </a:rPr>
              <a:t>à người góp phần thúc đẩy sự phát triển cộng đồng, tôn</a:t>
            </a:r>
            <a:r>
              <a:rPr lang="en-US" sz="2000" dirty="0">
                <a:effectLst/>
                <a:latin typeface="+mn-lt"/>
              </a:rPr>
              <a:t> </a:t>
            </a:r>
            <a:r>
              <a:rPr lang="vi-VN" sz="2000" dirty="0">
                <a:effectLst/>
                <a:latin typeface="+mn-lt"/>
              </a:rPr>
              <a:t>trọng nhân phẩm người lao động, có lối sống văn minh, có nếp sống khoa học, lấy chữ tín</a:t>
            </a:r>
            <a:r>
              <a:rPr lang="en-US" sz="2000" dirty="0">
                <a:effectLst/>
                <a:latin typeface="+mn-lt"/>
              </a:rPr>
              <a:t> </a:t>
            </a:r>
            <a:r>
              <a:rPr lang="vi-VN" sz="2000" dirty="0">
                <a:effectLst/>
                <a:latin typeface="+mn-lt"/>
              </a:rPr>
              <a:t>làm trọng, chất lượng sản phẩm là hàng đầu, biết chia sẻ khoan dung, sống và kinh doanh</a:t>
            </a:r>
            <a:r>
              <a:rPr lang="en-US" sz="2000" dirty="0">
                <a:effectLst/>
                <a:latin typeface="+mn-lt"/>
              </a:rPr>
              <a:t> </a:t>
            </a:r>
            <a:r>
              <a:rPr lang="vi-VN" sz="2000" dirty="0">
                <a:effectLst/>
                <a:latin typeface="+mn-lt"/>
              </a:rPr>
              <a:t>theo đúng pháp luật, không phá vỡ môi trường thiên nhiên và xã hội, tuân thủ quy luật kinh</a:t>
            </a:r>
            <a:r>
              <a:rPr lang="en-US" sz="2000" dirty="0">
                <a:effectLst/>
                <a:latin typeface="+mn-lt"/>
              </a:rPr>
              <a:t> </a:t>
            </a:r>
            <a:r>
              <a:rPr lang="vi-VN" sz="2000" dirty="0">
                <a:effectLst/>
                <a:latin typeface="+mn-lt"/>
              </a:rPr>
              <a:t>tế như quy luật giá cả, quy luật cạnh tranh, quy luật cung cầu…</a:t>
            </a:r>
            <a:r>
              <a:rPr lang="vi-VN" sz="2000" dirty="0">
                <a:latin typeface="+mn-lt"/>
              </a:rPr>
              <a:t> </a:t>
            </a:r>
            <a:br>
              <a:rPr lang="vi-VN" sz="2000" dirty="0">
                <a:latin typeface="+mn-lt"/>
              </a:rPr>
            </a:br>
            <a:endParaRPr lang="en-US" sz="2000" dirty="0">
              <a:latin typeface="+mn-lt"/>
            </a:endParaRPr>
          </a:p>
        </p:txBody>
      </p:sp>
      <p:sp>
        <p:nvSpPr>
          <p:cNvPr id="4" name="Slide Number Placeholder 3">
            <a:extLst>
              <a:ext uri="{FF2B5EF4-FFF2-40B4-BE49-F238E27FC236}">
                <a16:creationId xmlns:a16="http://schemas.microsoft.com/office/drawing/2014/main" id="{7C403E2D-319C-4939-A365-48E6307FE0DD}"/>
              </a:ext>
            </a:extLst>
          </p:cNvPr>
          <p:cNvSpPr>
            <a:spLocks noGrp="1"/>
          </p:cNvSpPr>
          <p:nvPr>
            <p:ph type="sldNum" sz="quarter" idx="4"/>
          </p:nvPr>
        </p:nvSpPr>
        <p:spPr/>
        <p:txBody>
          <a:bodyPr/>
          <a:lstStyle/>
          <a:p>
            <a:fld id="{A70E8B96-6C17-404C-B209-86071FBA2009}" type="slidenum">
              <a:rPr lang="en-GB" smtClean="0"/>
              <a:pPr/>
              <a:t>27</a:t>
            </a:fld>
            <a:endParaRPr lang="en-GB"/>
          </a:p>
        </p:txBody>
      </p:sp>
      <p:sp>
        <p:nvSpPr>
          <p:cNvPr id="6" name="Footer Placeholder 5">
            <a:extLst>
              <a:ext uri="{FF2B5EF4-FFF2-40B4-BE49-F238E27FC236}">
                <a16:creationId xmlns:a16="http://schemas.microsoft.com/office/drawing/2014/main" id="{36108174-2721-4B5C-B0DB-797D00452124}"/>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26178656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1E62A-1316-4DA5-9E07-8A3F605AAF1F}"/>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sp>
        <p:nvSpPr>
          <p:cNvPr id="3" name="Content Placeholder 2">
            <a:extLst>
              <a:ext uri="{FF2B5EF4-FFF2-40B4-BE49-F238E27FC236}">
                <a16:creationId xmlns:a16="http://schemas.microsoft.com/office/drawing/2014/main" id="{FA3B3449-188A-4261-8490-63FBEBD5325B}"/>
              </a:ext>
            </a:extLst>
          </p:cNvPr>
          <p:cNvSpPr>
            <a:spLocks noGrp="1"/>
          </p:cNvSpPr>
          <p:nvPr>
            <p:ph idx="1"/>
          </p:nvPr>
        </p:nvSpPr>
        <p:spPr/>
        <p:txBody>
          <a:bodyPr>
            <a:normAutofit lnSpcReduction="10000"/>
          </a:bodyPr>
          <a:lstStyle/>
          <a:p>
            <a:pPr marL="0" indent="0">
              <a:lnSpc>
                <a:spcPct val="150000"/>
              </a:lnSpc>
              <a:buNone/>
            </a:pPr>
            <a:r>
              <a:rPr lang="en-US" sz="2800" b="1" dirty="0" err="1">
                <a:effectLst/>
                <a:latin typeface="+mn-lt"/>
              </a:rPr>
              <a:t>Nỗ</a:t>
            </a:r>
            <a:r>
              <a:rPr lang="en-US" sz="2800" b="1" dirty="0">
                <a:effectLst/>
                <a:latin typeface="+mn-lt"/>
              </a:rPr>
              <a:t> </a:t>
            </a:r>
            <a:r>
              <a:rPr lang="en-US" sz="2800" b="1" dirty="0" err="1">
                <a:effectLst/>
                <a:latin typeface="+mn-lt"/>
              </a:rPr>
              <a:t>lực</a:t>
            </a:r>
            <a:r>
              <a:rPr lang="en-US" sz="2800" b="1" dirty="0">
                <a:effectLst/>
                <a:latin typeface="+mn-lt"/>
              </a:rPr>
              <a:t> </a:t>
            </a:r>
            <a:r>
              <a:rPr lang="en-US" sz="2800" b="1" dirty="0" err="1">
                <a:effectLst/>
                <a:latin typeface="+mn-lt"/>
              </a:rPr>
              <a:t>vì</a:t>
            </a:r>
            <a:r>
              <a:rPr lang="en-US" sz="2800" b="1" dirty="0">
                <a:effectLst/>
                <a:latin typeface="+mn-lt"/>
              </a:rPr>
              <a:t> </a:t>
            </a:r>
            <a:r>
              <a:rPr lang="en-US" sz="2800" b="1" dirty="0" err="1">
                <a:effectLst/>
                <a:latin typeface="+mn-lt"/>
              </a:rPr>
              <a:t>sự</a:t>
            </a:r>
            <a:r>
              <a:rPr lang="en-US" sz="2800" b="1" dirty="0">
                <a:effectLst/>
                <a:latin typeface="+mn-lt"/>
              </a:rPr>
              <a:t> </a:t>
            </a:r>
            <a:r>
              <a:rPr lang="en-US" sz="2800" b="1" dirty="0" err="1">
                <a:effectLst/>
                <a:latin typeface="+mn-lt"/>
              </a:rPr>
              <a:t>nghiệp</a:t>
            </a:r>
            <a:r>
              <a:rPr lang="en-US" sz="2800" b="1" dirty="0">
                <a:effectLst/>
                <a:latin typeface="+mn-lt"/>
              </a:rPr>
              <a:t> </a:t>
            </a:r>
            <a:r>
              <a:rPr lang="en-US" sz="2800" b="1" dirty="0" err="1">
                <a:effectLst/>
                <a:latin typeface="+mn-lt"/>
              </a:rPr>
              <a:t>chung</a:t>
            </a:r>
            <a:r>
              <a:rPr lang="en-US" sz="2800" b="1" dirty="0">
                <a:effectLst/>
                <a:latin typeface="+mn-lt"/>
              </a:rPr>
              <a:t>:</a:t>
            </a:r>
          </a:p>
          <a:p>
            <a:pPr>
              <a:lnSpc>
                <a:spcPct val="150000"/>
              </a:lnSpc>
            </a:pPr>
            <a:r>
              <a:rPr lang="en-US" sz="2800" dirty="0">
                <a:effectLst/>
                <a:latin typeface="+mn-lt"/>
              </a:rPr>
              <a:t>S</a:t>
            </a:r>
            <a:r>
              <a:rPr lang="vi-VN" sz="2800" dirty="0">
                <a:effectLst/>
                <a:latin typeface="+mn-lt"/>
              </a:rPr>
              <a:t>ử dụng quỹ thời gian, tích cực giải quyết các khó khăn trong và</a:t>
            </a:r>
            <a:r>
              <a:rPr lang="en-US" sz="2800" dirty="0">
                <a:effectLst/>
                <a:latin typeface="+mn-lt"/>
              </a:rPr>
              <a:t> </a:t>
            </a:r>
            <a:r>
              <a:rPr lang="vi-VN" sz="2800" dirty="0">
                <a:effectLst/>
                <a:latin typeface="+mn-lt"/>
              </a:rPr>
              <a:t>ngoài doanh nghiệp, triệt để thực hiện các mục tiêu. </a:t>
            </a:r>
            <a:endParaRPr lang="en-US" sz="2800" dirty="0">
              <a:effectLst/>
              <a:latin typeface="+mn-lt"/>
            </a:endParaRPr>
          </a:p>
          <a:p>
            <a:pPr>
              <a:lnSpc>
                <a:spcPct val="150000"/>
              </a:lnSpc>
            </a:pPr>
            <a:r>
              <a:rPr lang="vi-VN" sz="2800" dirty="0">
                <a:effectLst/>
                <a:latin typeface="+mn-lt"/>
              </a:rPr>
              <a:t>Lợi</a:t>
            </a:r>
            <a:r>
              <a:rPr lang="en-US" sz="2800" dirty="0">
                <a:effectLst/>
                <a:latin typeface="+mn-lt"/>
              </a:rPr>
              <a:t> </a:t>
            </a:r>
            <a:r>
              <a:rPr lang="en-US" sz="2800" dirty="0" err="1">
                <a:effectLst/>
                <a:latin typeface="+mn-lt"/>
              </a:rPr>
              <a:t>ích</a:t>
            </a:r>
            <a:r>
              <a:rPr lang="vi-VN" sz="2800" dirty="0">
                <a:effectLst/>
                <a:latin typeface="+mn-lt"/>
              </a:rPr>
              <a:t> của doanh nghiệp</a:t>
            </a:r>
            <a:r>
              <a:rPr lang="en-US" sz="2800" dirty="0">
                <a:effectLst/>
                <a:latin typeface="+mn-lt"/>
              </a:rPr>
              <a:t> </a:t>
            </a:r>
            <a:r>
              <a:rPr lang="en-US" sz="2800" dirty="0" err="1">
                <a:effectLst/>
                <a:latin typeface="+mn-lt"/>
              </a:rPr>
              <a:t>phải</a:t>
            </a:r>
            <a:r>
              <a:rPr lang="en-US" sz="2800" dirty="0">
                <a:effectLst/>
                <a:latin typeface="+mn-lt"/>
              </a:rPr>
              <a:t> </a:t>
            </a:r>
            <a:r>
              <a:rPr lang="en-US" sz="2800" dirty="0" err="1">
                <a:effectLst/>
                <a:latin typeface="+mn-lt"/>
              </a:rPr>
              <a:t>hài</a:t>
            </a:r>
            <a:r>
              <a:rPr lang="en-US" sz="2800" dirty="0">
                <a:effectLst/>
                <a:latin typeface="+mn-lt"/>
              </a:rPr>
              <a:t> </a:t>
            </a:r>
            <a:r>
              <a:rPr lang="en-US" sz="2800" dirty="0" err="1">
                <a:effectLst/>
                <a:latin typeface="+mn-lt"/>
              </a:rPr>
              <a:t>hòa</a:t>
            </a:r>
            <a:r>
              <a:rPr lang="en-US" sz="2800" dirty="0">
                <a:effectLst/>
                <a:latin typeface="+mn-lt"/>
              </a:rPr>
              <a:t> </a:t>
            </a:r>
            <a:r>
              <a:rPr lang="en-US" sz="2800" dirty="0" err="1">
                <a:effectLst/>
                <a:latin typeface="+mn-lt"/>
              </a:rPr>
              <a:t>với</a:t>
            </a:r>
            <a:r>
              <a:rPr lang="en-US" sz="2800" dirty="0">
                <a:effectLst/>
                <a:latin typeface="+mn-lt"/>
              </a:rPr>
              <a:t> </a:t>
            </a:r>
            <a:r>
              <a:rPr lang="en-US" sz="2800" dirty="0" err="1">
                <a:effectLst/>
                <a:latin typeface="+mn-lt"/>
              </a:rPr>
              <a:t>lợi</a:t>
            </a:r>
            <a:r>
              <a:rPr lang="en-US" sz="2800" dirty="0">
                <a:effectLst/>
                <a:latin typeface="+mn-lt"/>
              </a:rPr>
              <a:t> </a:t>
            </a:r>
            <a:r>
              <a:rPr lang="en-US" sz="2800" dirty="0" err="1">
                <a:effectLst/>
                <a:latin typeface="+mn-lt"/>
              </a:rPr>
              <a:t>ích</a:t>
            </a:r>
            <a:r>
              <a:rPr lang="vi-VN" sz="2800" dirty="0">
                <a:effectLst/>
                <a:latin typeface="+mn-lt"/>
              </a:rPr>
              <a:t> của xã</a:t>
            </a:r>
            <a:r>
              <a:rPr lang="en-US" sz="2800" dirty="0">
                <a:effectLst/>
                <a:latin typeface="+mn-lt"/>
              </a:rPr>
              <a:t> </a:t>
            </a:r>
            <a:r>
              <a:rPr lang="vi-VN" sz="2800" dirty="0">
                <a:effectLst/>
                <a:latin typeface="+mn-lt"/>
              </a:rPr>
              <a:t>hội và cộng đồng, là cái phù hợp với giá trị đạo đức mà văn hóa xã hội thừa nhận</a:t>
            </a:r>
            <a:endParaRPr lang="en-US" sz="2800" dirty="0">
              <a:effectLst/>
              <a:latin typeface="+mn-lt"/>
            </a:endParaRPr>
          </a:p>
          <a:p>
            <a:pPr>
              <a:lnSpc>
                <a:spcPct val="150000"/>
              </a:lnSpc>
            </a:pPr>
            <a:r>
              <a:rPr lang="en-US" sz="2800" dirty="0">
                <a:effectLst/>
                <a:latin typeface="+mn-lt"/>
              </a:rPr>
              <a:t>L</a:t>
            </a:r>
            <a:r>
              <a:rPr lang="vi-VN" sz="2800" dirty="0">
                <a:effectLst/>
                <a:latin typeface="+mn-lt"/>
              </a:rPr>
              <a:t>uôn phải suy nghĩ tìm cách thích ứng với mọi thay</a:t>
            </a:r>
            <a:r>
              <a:rPr lang="en-US" sz="2800" dirty="0">
                <a:effectLst/>
                <a:latin typeface="+mn-lt"/>
              </a:rPr>
              <a:t> </a:t>
            </a:r>
            <a:r>
              <a:rPr lang="vi-VN" sz="2800" dirty="0">
                <a:effectLst/>
                <a:latin typeface="+mn-lt"/>
              </a:rPr>
              <a:t>đổi của môi</a:t>
            </a:r>
            <a:r>
              <a:rPr lang="en-US" sz="2800" dirty="0">
                <a:effectLst/>
                <a:latin typeface="+mn-lt"/>
              </a:rPr>
              <a:t> </a:t>
            </a:r>
            <a:r>
              <a:rPr lang="vi-VN" sz="2800" dirty="0">
                <a:effectLst/>
                <a:latin typeface="+mn-lt"/>
              </a:rPr>
              <a:t>trường và giành cơ hội tốt cho doanh nghiệp mình.</a:t>
            </a:r>
            <a:endParaRPr lang="en-US" sz="2800" dirty="0">
              <a:latin typeface="+mn-lt"/>
            </a:endParaRPr>
          </a:p>
        </p:txBody>
      </p:sp>
      <p:sp>
        <p:nvSpPr>
          <p:cNvPr id="4" name="Slide Number Placeholder 3">
            <a:extLst>
              <a:ext uri="{FF2B5EF4-FFF2-40B4-BE49-F238E27FC236}">
                <a16:creationId xmlns:a16="http://schemas.microsoft.com/office/drawing/2014/main" id="{BA0E7470-F601-4AB6-84C0-E01EEA2CA72E}"/>
              </a:ext>
            </a:extLst>
          </p:cNvPr>
          <p:cNvSpPr>
            <a:spLocks noGrp="1"/>
          </p:cNvSpPr>
          <p:nvPr>
            <p:ph type="sldNum" sz="quarter" idx="4"/>
          </p:nvPr>
        </p:nvSpPr>
        <p:spPr/>
        <p:txBody>
          <a:bodyPr/>
          <a:lstStyle/>
          <a:p>
            <a:fld id="{A70E8B96-6C17-404C-B209-86071FBA2009}" type="slidenum">
              <a:rPr lang="en-GB" smtClean="0"/>
              <a:pPr/>
              <a:t>28</a:t>
            </a:fld>
            <a:endParaRPr lang="en-GB"/>
          </a:p>
        </p:txBody>
      </p:sp>
      <p:sp>
        <p:nvSpPr>
          <p:cNvPr id="6" name="Footer Placeholder 5">
            <a:extLst>
              <a:ext uri="{FF2B5EF4-FFF2-40B4-BE49-F238E27FC236}">
                <a16:creationId xmlns:a16="http://schemas.microsoft.com/office/drawing/2014/main" id="{A06A634E-0F9F-4AF7-9DAD-C733E5282A3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30246812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AE0AA-EDE3-4423-9BEA-EE7E3EDE4E56}"/>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sp>
        <p:nvSpPr>
          <p:cNvPr id="3" name="Content Placeholder 2">
            <a:extLst>
              <a:ext uri="{FF2B5EF4-FFF2-40B4-BE49-F238E27FC236}">
                <a16:creationId xmlns:a16="http://schemas.microsoft.com/office/drawing/2014/main" id="{2B514AD3-81B7-403F-9932-DDF587459B1B}"/>
              </a:ext>
            </a:extLst>
          </p:cNvPr>
          <p:cNvSpPr>
            <a:spLocks noGrp="1"/>
          </p:cNvSpPr>
          <p:nvPr>
            <p:ph idx="1"/>
          </p:nvPr>
        </p:nvSpPr>
        <p:spPr/>
        <p:txBody>
          <a:bodyPr>
            <a:normAutofit fontScale="92500" lnSpcReduction="20000"/>
          </a:bodyPr>
          <a:lstStyle/>
          <a:p>
            <a:pPr marL="0" indent="0">
              <a:lnSpc>
                <a:spcPct val="150000"/>
              </a:lnSpc>
              <a:buNone/>
            </a:pPr>
            <a:r>
              <a:rPr lang="en-US" sz="2800" b="1" dirty="0">
                <a:effectLst/>
                <a:latin typeface="+mn-lt"/>
              </a:rPr>
              <a:t>Kết </a:t>
            </a:r>
            <a:r>
              <a:rPr lang="en-US" sz="2800" b="1" dirty="0" err="1">
                <a:effectLst/>
                <a:latin typeface="+mn-lt"/>
              </a:rPr>
              <a:t>quả</a:t>
            </a:r>
            <a:r>
              <a:rPr lang="en-US" sz="2800" b="1" dirty="0">
                <a:effectLst/>
                <a:latin typeface="+mn-lt"/>
              </a:rPr>
              <a:t> </a:t>
            </a:r>
            <a:r>
              <a:rPr lang="en-US" sz="2800" b="1" dirty="0" err="1">
                <a:effectLst/>
                <a:latin typeface="+mn-lt"/>
              </a:rPr>
              <a:t>công</a:t>
            </a:r>
            <a:r>
              <a:rPr lang="en-US" sz="2800" b="1" dirty="0">
                <a:effectLst/>
                <a:latin typeface="+mn-lt"/>
              </a:rPr>
              <a:t> </a:t>
            </a:r>
            <a:r>
              <a:rPr lang="en-US" sz="2800" b="1" dirty="0" err="1">
                <a:effectLst/>
                <a:latin typeface="+mn-lt"/>
              </a:rPr>
              <a:t>việc</a:t>
            </a:r>
            <a:r>
              <a:rPr lang="en-US" sz="2800" b="1" dirty="0">
                <a:effectLst/>
                <a:latin typeface="+mn-lt"/>
              </a:rPr>
              <a:t> </a:t>
            </a:r>
            <a:r>
              <a:rPr lang="en-US" sz="2800" b="1" dirty="0" err="1">
                <a:effectLst/>
                <a:latin typeface="+mn-lt"/>
              </a:rPr>
              <a:t>và</a:t>
            </a:r>
            <a:r>
              <a:rPr lang="en-US" sz="2800" b="1" dirty="0">
                <a:effectLst/>
                <a:latin typeface="+mn-lt"/>
              </a:rPr>
              <a:t> </a:t>
            </a:r>
            <a:r>
              <a:rPr lang="en-US" sz="2800" b="1" dirty="0" err="1">
                <a:effectLst/>
                <a:latin typeface="+mn-lt"/>
              </a:rPr>
              <a:t>mức</a:t>
            </a:r>
            <a:r>
              <a:rPr lang="en-US" sz="2800" b="1" dirty="0">
                <a:effectLst/>
                <a:latin typeface="+mn-lt"/>
              </a:rPr>
              <a:t> </a:t>
            </a:r>
            <a:r>
              <a:rPr lang="en-US" sz="2800" b="1" dirty="0" err="1">
                <a:effectLst/>
                <a:latin typeface="+mn-lt"/>
              </a:rPr>
              <a:t>độ</a:t>
            </a:r>
            <a:r>
              <a:rPr lang="en-US" sz="2800" b="1" dirty="0">
                <a:effectLst/>
                <a:latin typeface="+mn-lt"/>
              </a:rPr>
              <a:t> </a:t>
            </a:r>
            <a:r>
              <a:rPr lang="en-US" sz="2800" b="1" dirty="0" err="1">
                <a:effectLst/>
                <a:latin typeface="+mn-lt"/>
              </a:rPr>
              <a:t>đóng</a:t>
            </a:r>
            <a:r>
              <a:rPr lang="en-US" sz="2800" b="1" dirty="0">
                <a:effectLst/>
                <a:latin typeface="+mn-lt"/>
              </a:rPr>
              <a:t> </a:t>
            </a:r>
            <a:r>
              <a:rPr lang="en-US" sz="2800" b="1" dirty="0" err="1">
                <a:effectLst/>
                <a:latin typeface="+mn-lt"/>
              </a:rPr>
              <a:t>góp</a:t>
            </a:r>
            <a:r>
              <a:rPr lang="en-US" sz="2800" b="1" dirty="0">
                <a:effectLst/>
                <a:latin typeface="+mn-lt"/>
              </a:rPr>
              <a:t> </a:t>
            </a:r>
            <a:r>
              <a:rPr lang="en-US" sz="2800" b="1" dirty="0" err="1">
                <a:effectLst/>
                <a:latin typeface="+mn-lt"/>
              </a:rPr>
              <a:t>cho</a:t>
            </a:r>
            <a:r>
              <a:rPr lang="en-US" sz="2800" b="1" dirty="0">
                <a:effectLst/>
                <a:latin typeface="+mn-lt"/>
              </a:rPr>
              <a:t> </a:t>
            </a:r>
            <a:r>
              <a:rPr lang="en-US" sz="2800" b="1" dirty="0" err="1">
                <a:effectLst/>
                <a:latin typeface="+mn-lt"/>
              </a:rPr>
              <a:t>xã</a:t>
            </a:r>
            <a:r>
              <a:rPr lang="en-US" sz="2800" b="1" dirty="0">
                <a:effectLst/>
                <a:latin typeface="+mn-lt"/>
              </a:rPr>
              <a:t> </a:t>
            </a:r>
            <a:r>
              <a:rPr lang="en-US" sz="2800" b="1" dirty="0" err="1">
                <a:effectLst/>
                <a:latin typeface="+mn-lt"/>
              </a:rPr>
              <a:t>hội</a:t>
            </a:r>
            <a:endParaRPr lang="en-US" sz="2800" b="1" dirty="0">
              <a:effectLst/>
              <a:latin typeface="+mn-lt"/>
            </a:endParaRPr>
          </a:p>
          <a:p>
            <a:pPr>
              <a:lnSpc>
                <a:spcPct val="150000"/>
              </a:lnSpc>
            </a:pPr>
            <a:r>
              <a:rPr lang="en-US" sz="2800" dirty="0">
                <a:effectLst/>
                <a:latin typeface="+mn-lt"/>
              </a:rPr>
              <a:t>K</a:t>
            </a:r>
            <a:r>
              <a:rPr lang="vi-VN" sz="2800" dirty="0">
                <a:effectLst/>
                <a:latin typeface="+mn-lt"/>
              </a:rPr>
              <a:t>ết hợp lợi ích cá</a:t>
            </a:r>
            <a:r>
              <a:rPr lang="en-US" sz="2800" dirty="0">
                <a:effectLst/>
                <a:latin typeface="+mn-lt"/>
              </a:rPr>
              <a:t> </a:t>
            </a:r>
            <a:r>
              <a:rPr lang="vi-VN" sz="2800" dirty="0">
                <a:effectLst/>
                <a:latin typeface="+mn-lt"/>
              </a:rPr>
              <a:t>nhân với lợi ích của đất nước, đem lại sự thịnh vượng cho quốc gia.</a:t>
            </a:r>
            <a:endParaRPr lang="en-US" sz="2800" dirty="0">
              <a:effectLst/>
              <a:latin typeface="+mn-lt"/>
            </a:endParaRPr>
          </a:p>
          <a:p>
            <a:pPr>
              <a:lnSpc>
                <a:spcPct val="150000"/>
              </a:lnSpc>
            </a:pPr>
            <a:r>
              <a:rPr lang="en-US" sz="2800" dirty="0">
                <a:effectLst/>
                <a:latin typeface="+mn-lt"/>
              </a:rPr>
              <a:t>T</a:t>
            </a:r>
            <a:r>
              <a:rPr lang="vi-VN" sz="2800" dirty="0">
                <a:effectLst/>
                <a:latin typeface="+mn-lt"/>
              </a:rPr>
              <a:t>ổ chức điều hành và quản lý quá trình vận hành nền kinh tế, tức là quá trìnhsáng tạo và nâng cao giá trị vật chất cho xã hội.</a:t>
            </a:r>
            <a:endParaRPr lang="en-US" sz="2800" dirty="0">
              <a:effectLst/>
              <a:latin typeface="+mn-lt"/>
            </a:endParaRPr>
          </a:p>
          <a:p>
            <a:pPr>
              <a:lnSpc>
                <a:spcPct val="150000"/>
              </a:lnSpc>
            </a:pPr>
            <a:r>
              <a:rPr lang="vi-VN" sz="2800" dirty="0">
                <a:effectLst/>
                <a:latin typeface="+mn-lt"/>
              </a:rPr>
              <a:t>Là</a:t>
            </a:r>
            <a:r>
              <a:rPr lang="en-US" sz="2800" dirty="0">
                <a:effectLst/>
                <a:latin typeface="+mn-lt"/>
              </a:rPr>
              <a:t> </a:t>
            </a:r>
            <a:r>
              <a:rPr lang="vi-VN" sz="2800" dirty="0">
                <a:effectLst/>
                <a:latin typeface="+mn-lt"/>
              </a:rPr>
              <a:t>những người có tiềm lực vật chất trong xã hội, họ cần có trách nhiệm đóng góp vào các hoạt</a:t>
            </a:r>
            <a:r>
              <a:rPr lang="en-US" sz="2800" dirty="0">
                <a:effectLst/>
                <a:latin typeface="+mn-lt"/>
              </a:rPr>
              <a:t> </a:t>
            </a:r>
            <a:r>
              <a:rPr lang="vi-VN" sz="2800" dirty="0">
                <a:effectLst/>
                <a:latin typeface="+mn-lt"/>
              </a:rPr>
              <a:t>động chung</a:t>
            </a:r>
            <a:r>
              <a:rPr lang="en-US" sz="2800" dirty="0">
                <a:effectLst/>
                <a:latin typeface="+mn-lt"/>
              </a:rPr>
              <a:t>, </a:t>
            </a:r>
            <a:r>
              <a:rPr lang="vi-VN" sz="2800" dirty="0">
                <a:effectLst/>
                <a:latin typeface="+mn-lt"/>
              </a:rPr>
              <a:t>góp phần</a:t>
            </a:r>
            <a:r>
              <a:rPr lang="en-US" sz="2800" dirty="0">
                <a:effectLst/>
                <a:latin typeface="+mn-lt"/>
              </a:rPr>
              <a:t> </a:t>
            </a:r>
            <a:r>
              <a:rPr lang="vi-VN" sz="2800" dirty="0">
                <a:effectLst/>
                <a:latin typeface="+mn-lt"/>
              </a:rPr>
              <a:t>xây dựng một xã hội phát triển phồn vinh.</a:t>
            </a:r>
            <a:r>
              <a:rPr lang="vi-VN" sz="2800" dirty="0">
                <a:latin typeface="+mn-lt"/>
              </a:rPr>
              <a:t> </a:t>
            </a:r>
            <a:br>
              <a:rPr lang="vi-VN" sz="2800" dirty="0">
                <a:latin typeface="+mn-lt"/>
              </a:rPr>
            </a:br>
            <a:endParaRPr lang="en-US" sz="2800" dirty="0">
              <a:latin typeface="+mn-lt"/>
            </a:endParaRPr>
          </a:p>
        </p:txBody>
      </p:sp>
      <p:sp>
        <p:nvSpPr>
          <p:cNvPr id="4" name="Slide Number Placeholder 3">
            <a:extLst>
              <a:ext uri="{FF2B5EF4-FFF2-40B4-BE49-F238E27FC236}">
                <a16:creationId xmlns:a16="http://schemas.microsoft.com/office/drawing/2014/main" id="{1CDBADA6-939A-4B6E-BF9A-3F3C68D5BB66}"/>
              </a:ext>
            </a:extLst>
          </p:cNvPr>
          <p:cNvSpPr>
            <a:spLocks noGrp="1"/>
          </p:cNvSpPr>
          <p:nvPr>
            <p:ph type="sldNum" sz="quarter" idx="4"/>
          </p:nvPr>
        </p:nvSpPr>
        <p:spPr/>
        <p:txBody>
          <a:bodyPr/>
          <a:lstStyle/>
          <a:p>
            <a:fld id="{A70E8B96-6C17-404C-B209-86071FBA2009}" type="slidenum">
              <a:rPr lang="en-GB" smtClean="0"/>
              <a:pPr/>
              <a:t>29</a:t>
            </a:fld>
            <a:endParaRPr lang="en-GB"/>
          </a:p>
        </p:txBody>
      </p:sp>
      <p:sp>
        <p:nvSpPr>
          <p:cNvPr id="6" name="Footer Placeholder 5">
            <a:extLst>
              <a:ext uri="{FF2B5EF4-FFF2-40B4-BE49-F238E27FC236}">
                <a16:creationId xmlns:a16="http://schemas.microsoft.com/office/drawing/2014/main" id="{313BBB7F-37B6-48AC-8242-FB8E3F5745F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521273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Text Box 1"/>
          <p:cNvSpPr txBox="1">
            <a:spLocks noChangeArrowheads="1"/>
          </p:cNvSpPr>
          <p:nvPr/>
        </p:nvSpPr>
        <p:spPr bwMode="auto">
          <a:xfrm>
            <a:off x="609600" y="152400"/>
            <a:ext cx="10363200" cy="11430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nchor="ctr">
            <a:scene3d>
              <a:camera prst="orthographicFront"/>
              <a:lightRig rig="soft" dir="t">
                <a:rot lat="0" lon="0" rev="10800000"/>
              </a:lightRig>
            </a:scene3d>
            <a:sp3d>
              <a:bevelT w="27940" h="12700"/>
              <a:contourClr>
                <a:srgbClr val="DDDDDD"/>
              </a:contourClr>
            </a:sp3d>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buClrTx/>
              <a:buFontTx/>
              <a:buNone/>
              <a:defRPr/>
            </a:pPr>
            <a:r>
              <a:rPr lang="en-US" sz="5000" spc="150" dirty="0">
                <a:ln w="11430"/>
                <a:solidFill>
                  <a:srgbClr val="F8F8F8"/>
                </a:solidFill>
                <a:effectLst>
                  <a:outerShdw blurRad="25400" algn="tl" rotWithShape="0">
                    <a:srgbClr val="000000">
                      <a:alpha val="43000"/>
                    </a:srgbClr>
                  </a:outerShdw>
                </a:effectLst>
                <a:latin typeface="Tw Cen MT" charset="0"/>
                <a:cs typeface="Arial Unicode MS" charset="0"/>
              </a:rPr>
              <a:t> </a:t>
            </a:r>
            <a:r>
              <a:rPr lang="en-US" sz="4000" spc="150" dirty="0">
                <a:ln w="11430"/>
                <a:solidFill>
                  <a:srgbClr val="FF0000"/>
                </a:solidFill>
                <a:effectLst>
                  <a:outerShdw blurRad="25400" algn="tl" rotWithShape="0">
                    <a:srgbClr val="000000">
                      <a:alpha val="43000"/>
                    </a:srgbClr>
                  </a:outerShdw>
                </a:effectLst>
                <a:latin typeface="+mj-lt"/>
                <a:cs typeface="Verdana"/>
              </a:rPr>
              <a:t>NỘI DUNG</a:t>
            </a:r>
          </a:p>
        </p:txBody>
      </p:sp>
      <p:sp>
        <p:nvSpPr>
          <p:cNvPr id="5122" name="Text Box 2"/>
          <p:cNvSpPr txBox="1">
            <a:spLocks noChangeArrowheads="1"/>
          </p:cNvSpPr>
          <p:nvPr/>
        </p:nvSpPr>
        <p:spPr bwMode="auto">
          <a:xfrm>
            <a:off x="839416" y="1524000"/>
            <a:ext cx="10945216" cy="47244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lvl1pPr marL="341313" indent="-341313">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1pPr>
            <a:lvl2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2pPr>
            <a:lvl3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3pPr>
            <a:lvl4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4pPr>
            <a:lvl5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9pPr>
          </a:lstStyle>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Khái </a:t>
            </a:r>
            <a:r>
              <a:rPr lang="en-US" sz="3200" b="0" dirty="0" err="1">
                <a:solidFill>
                  <a:schemeClr val="tx1"/>
                </a:solidFill>
                <a:latin typeface="+mj-lt"/>
                <a:cs typeface="Verdana"/>
              </a:rPr>
              <a:t>niệm</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Các </a:t>
            </a:r>
            <a:r>
              <a:rPr lang="en-US" sz="3200" b="0" dirty="0" err="1">
                <a:solidFill>
                  <a:schemeClr val="tx1"/>
                </a:solidFill>
                <a:latin typeface="+mj-lt"/>
                <a:cs typeface="Verdana"/>
              </a:rPr>
              <a:t>nhân</a:t>
            </a:r>
            <a:r>
              <a:rPr lang="en-US" sz="3200" b="0" dirty="0">
                <a:solidFill>
                  <a:schemeClr val="tx1"/>
                </a:solidFill>
                <a:latin typeface="+mj-lt"/>
                <a:cs typeface="Verdana"/>
              </a:rPr>
              <a:t> </a:t>
            </a:r>
            <a:r>
              <a:rPr lang="en-US" sz="3200" b="0" dirty="0" err="1">
                <a:solidFill>
                  <a:schemeClr val="tx1"/>
                </a:solidFill>
                <a:latin typeface="+mj-lt"/>
                <a:cs typeface="Verdana"/>
              </a:rPr>
              <a:t>tố</a:t>
            </a:r>
            <a:r>
              <a:rPr lang="en-US" sz="3200" b="0" dirty="0">
                <a:solidFill>
                  <a:schemeClr val="tx1"/>
                </a:solidFill>
                <a:latin typeface="+mj-lt"/>
                <a:cs typeface="Verdana"/>
              </a:rPr>
              <a:t> </a:t>
            </a:r>
            <a:r>
              <a:rPr lang="en-US" sz="3200" b="0" dirty="0" err="1">
                <a:solidFill>
                  <a:schemeClr val="tx1"/>
                </a:solidFill>
                <a:latin typeface="+mj-lt"/>
                <a:cs typeface="Verdana"/>
              </a:rPr>
              <a:t>ảnh</a:t>
            </a:r>
            <a:r>
              <a:rPr lang="en-US" sz="3200" b="0" dirty="0">
                <a:solidFill>
                  <a:schemeClr val="tx1"/>
                </a:solidFill>
                <a:latin typeface="+mj-lt"/>
                <a:cs typeface="Verdana"/>
              </a:rPr>
              <a:t> </a:t>
            </a:r>
            <a:r>
              <a:rPr lang="en-US" sz="3200" b="0" dirty="0" err="1">
                <a:solidFill>
                  <a:schemeClr val="tx1"/>
                </a:solidFill>
                <a:latin typeface="+mj-lt"/>
                <a:cs typeface="Verdana"/>
              </a:rPr>
              <a:t>hưởng</a:t>
            </a:r>
            <a:r>
              <a:rPr lang="en-US" sz="3200" b="0" dirty="0">
                <a:solidFill>
                  <a:schemeClr val="tx1"/>
                </a:solidFill>
                <a:latin typeface="+mj-lt"/>
                <a:cs typeface="Verdana"/>
              </a:rPr>
              <a:t> </a:t>
            </a:r>
            <a:r>
              <a:rPr lang="en-US" sz="3200" b="0" dirty="0" err="1">
                <a:solidFill>
                  <a:schemeClr val="tx1"/>
                </a:solidFill>
                <a:latin typeface="+mj-lt"/>
                <a:cs typeface="Verdana"/>
              </a:rPr>
              <a:t>đến</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Các </a:t>
            </a:r>
            <a:r>
              <a:rPr lang="en-US" sz="3200" b="0" dirty="0" err="1">
                <a:solidFill>
                  <a:schemeClr val="tx1"/>
                </a:solidFill>
                <a:latin typeface="+mj-lt"/>
                <a:cs typeface="Verdana"/>
              </a:rPr>
              <a:t>bộ</a:t>
            </a:r>
            <a:r>
              <a:rPr lang="en-US" sz="3200" b="0" dirty="0">
                <a:solidFill>
                  <a:schemeClr val="tx1"/>
                </a:solidFill>
                <a:latin typeface="+mj-lt"/>
                <a:cs typeface="Verdana"/>
              </a:rPr>
              <a:t> </a:t>
            </a:r>
            <a:r>
              <a:rPr lang="en-US" sz="3200" b="0" dirty="0" err="1">
                <a:solidFill>
                  <a:schemeClr val="tx1"/>
                </a:solidFill>
                <a:latin typeface="+mj-lt"/>
                <a:cs typeface="Verdana"/>
              </a:rPr>
              <a:t>phận</a:t>
            </a:r>
            <a:r>
              <a:rPr lang="en-US" sz="3200" b="0" dirty="0">
                <a:solidFill>
                  <a:schemeClr val="tx1"/>
                </a:solidFill>
                <a:latin typeface="+mj-lt"/>
                <a:cs typeface="Verdana"/>
              </a:rPr>
              <a:t> </a:t>
            </a:r>
            <a:r>
              <a:rPr lang="en-US" sz="3200" b="0" dirty="0" err="1">
                <a:solidFill>
                  <a:schemeClr val="tx1"/>
                </a:solidFill>
                <a:latin typeface="+mj-lt"/>
                <a:cs typeface="Verdana"/>
              </a:rPr>
              <a:t>cấu</a:t>
            </a:r>
            <a:r>
              <a:rPr lang="en-US" sz="3200" b="0" dirty="0">
                <a:solidFill>
                  <a:schemeClr val="tx1"/>
                </a:solidFill>
                <a:latin typeface="+mj-lt"/>
                <a:cs typeface="Verdana"/>
              </a:rPr>
              <a:t> </a:t>
            </a:r>
            <a:r>
              <a:rPr lang="en-US" sz="3200" b="0" dirty="0" err="1">
                <a:solidFill>
                  <a:schemeClr val="tx1"/>
                </a:solidFill>
                <a:latin typeface="+mj-lt"/>
                <a:cs typeface="Verdana"/>
              </a:rPr>
              <a:t>thành</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err="1">
                <a:solidFill>
                  <a:schemeClr val="tx1"/>
                </a:solidFill>
                <a:latin typeface="+mj-lt"/>
                <a:cs typeface="Verdana"/>
              </a:rPr>
              <a:t>Phong</a:t>
            </a:r>
            <a:r>
              <a:rPr lang="en-US" sz="3200" b="0" dirty="0">
                <a:solidFill>
                  <a:schemeClr val="tx1"/>
                </a:solidFill>
                <a:latin typeface="+mj-lt"/>
                <a:cs typeface="Verdana"/>
              </a:rPr>
              <a:t> </a:t>
            </a:r>
            <a:r>
              <a:rPr lang="en-US" sz="3200" b="0" dirty="0" err="1">
                <a:solidFill>
                  <a:schemeClr val="tx1"/>
                </a:solidFill>
                <a:latin typeface="+mj-lt"/>
                <a:cs typeface="Verdana"/>
              </a:rPr>
              <a:t>cách</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Các </a:t>
            </a:r>
            <a:r>
              <a:rPr lang="en-US" sz="3200" b="0" dirty="0" err="1">
                <a:solidFill>
                  <a:schemeClr val="tx1"/>
                </a:solidFill>
                <a:latin typeface="+mj-lt"/>
                <a:cs typeface="Verdana"/>
              </a:rPr>
              <a:t>tiêu</a:t>
            </a:r>
            <a:r>
              <a:rPr lang="en-US" sz="3200" b="0" dirty="0">
                <a:solidFill>
                  <a:schemeClr val="tx1"/>
                </a:solidFill>
                <a:latin typeface="+mj-lt"/>
                <a:cs typeface="Verdana"/>
              </a:rPr>
              <a:t> </a:t>
            </a:r>
            <a:r>
              <a:rPr lang="en-US" sz="3200" b="0" dirty="0" err="1">
                <a:solidFill>
                  <a:schemeClr val="tx1"/>
                </a:solidFill>
                <a:latin typeface="+mj-lt"/>
                <a:cs typeface="Verdana"/>
              </a:rPr>
              <a:t>chuẩn</a:t>
            </a:r>
            <a:r>
              <a:rPr lang="en-US" sz="3200" b="0" dirty="0">
                <a:solidFill>
                  <a:schemeClr val="tx1"/>
                </a:solidFill>
                <a:latin typeface="+mj-lt"/>
                <a:cs typeface="Verdana"/>
              </a:rPr>
              <a:t> </a:t>
            </a:r>
            <a:r>
              <a:rPr lang="en-US" sz="3200" b="0" dirty="0" err="1">
                <a:solidFill>
                  <a:schemeClr val="tx1"/>
                </a:solidFill>
                <a:latin typeface="+mj-lt"/>
                <a:cs typeface="Verdana"/>
              </a:rPr>
              <a:t>đánh</a:t>
            </a:r>
            <a:r>
              <a:rPr lang="en-US" sz="3200" b="0" dirty="0">
                <a:solidFill>
                  <a:schemeClr val="tx1"/>
                </a:solidFill>
                <a:latin typeface="+mj-lt"/>
                <a:cs typeface="Verdana"/>
              </a:rPr>
              <a:t> </a:t>
            </a:r>
            <a:r>
              <a:rPr lang="en-US" sz="3200" b="0" dirty="0" err="1">
                <a:solidFill>
                  <a:schemeClr val="tx1"/>
                </a:solidFill>
                <a:latin typeface="+mj-lt"/>
                <a:cs typeface="Verdana"/>
              </a:rPr>
              <a:t>giá</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spcBef>
                <a:spcPts val="800"/>
              </a:spcBef>
              <a:buClr>
                <a:srgbClr val="1A98C0"/>
              </a:buClr>
              <a:buFont typeface="Arial" panose="020B0604020202020204" pitchFamily="34" charset="0"/>
              <a:buChar char="•"/>
              <a:defRPr/>
            </a:pPr>
            <a:endParaRPr lang="en-US" sz="3200" dirty="0">
              <a:solidFill>
                <a:srgbClr val="FF0000"/>
              </a:solidFill>
              <a:cs typeface="Arial Unicode MS" charset="0"/>
            </a:endParaRPr>
          </a:p>
        </p:txBody>
      </p:sp>
    </p:spTree>
    <p:extLst>
      <p:ext uri="{BB962C8B-B14F-4D97-AF65-F5344CB8AC3E}">
        <p14:creationId xmlns:p14="http://schemas.microsoft.com/office/powerpoint/2010/main" val="330094761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E7628-1A04-4A02-ABFE-6D902A3DC4A8}"/>
              </a:ext>
            </a:extLst>
          </p:cNvPr>
          <p:cNvSpPr>
            <a:spLocks noGrp="1"/>
          </p:cNvSpPr>
          <p:nvPr>
            <p:ph type="ctrTitle"/>
          </p:nvPr>
        </p:nvSpPr>
        <p:spPr/>
        <p:txBody>
          <a:bodyPr/>
          <a:lstStyle/>
          <a:p>
            <a:r>
              <a:rPr lang="en-US" dirty="0"/>
              <a:t>PHONG CÁCH DOANH NHÂN</a:t>
            </a:r>
          </a:p>
        </p:txBody>
      </p:sp>
      <p:sp>
        <p:nvSpPr>
          <p:cNvPr id="3" name="Subtitle 2">
            <a:extLst>
              <a:ext uri="{FF2B5EF4-FFF2-40B4-BE49-F238E27FC236}">
                <a16:creationId xmlns:a16="http://schemas.microsoft.com/office/drawing/2014/main" id="{F0173A3B-CD50-4434-B6D0-D4AD507A72D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484309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E108D-8040-4E32-8448-2D4B6031E865}"/>
              </a:ext>
            </a:extLst>
          </p:cNvPr>
          <p:cNvSpPr>
            <a:spLocks noGrp="1"/>
          </p:cNvSpPr>
          <p:nvPr>
            <p:ph type="title"/>
          </p:nvPr>
        </p:nvSpPr>
        <p:spPr>
          <a:xfrm>
            <a:off x="335360" y="44624"/>
            <a:ext cx="11521280" cy="1080120"/>
          </a:xfrm>
        </p:spPr>
        <p:txBody>
          <a:bodyPr anchor="ctr">
            <a:normAutofit/>
          </a:bodyPr>
          <a:lstStyle/>
          <a:p>
            <a:r>
              <a:rPr lang="en-US" dirty="0"/>
              <a:t>KHÁI NIỆM PHONG CÁCH DOANH NHÂN</a:t>
            </a:r>
          </a:p>
        </p:txBody>
      </p:sp>
      <p:sp>
        <p:nvSpPr>
          <p:cNvPr id="3" name="Content Placeholder 2">
            <a:extLst>
              <a:ext uri="{FF2B5EF4-FFF2-40B4-BE49-F238E27FC236}">
                <a16:creationId xmlns:a16="http://schemas.microsoft.com/office/drawing/2014/main" id="{F21123BC-0D9D-4373-AF34-B89C37E9600D}"/>
              </a:ext>
            </a:extLst>
          </p:cNvPr>
          <p:cNvSpPr>
            <a:spLocks noGrp="1"/>
          </p:cNvSpPr>
          <p:nvPr>
            <p:ph sz="half" idx="1"/>
          </p:nvPr>
        </p:nvSpPr>
        <p:spPr>
          <a:xfrm>
            <a:off x="609600" y="1600201"/>
            <a:ext cx="5384800" cy="4525963"/>
          </a:xfrm>
        </p:spPr>
        <p:txBody>
          <a:bodyPr>
            <a:normAutofit lnSpcReduction="10000"/>
          </a:bodyPr>
          <a:lstStyle/>
          <a:p>
            <a:pPr>
              <a:lnSpc>
                <a:spcPct val="150000"/>
              </a:lnSpc>
            </a:pPr>
            <a:r>
              <a:rPr lang="en-US" dirty="0">
                <a:effectLst/>
              </a:rPr>
              <a:t>P</a:t>
            </a:r>
            <a:r>
              <a:rPr lang="vi-VN" dirty="0">
                <a:effectLst/>
              </a:rPr>
              <a:t>hong cách của doanh nhân là một chỉnh thể bao</a:t>
            </a:r>
            <a:r>
              <a:rPr lang="en-US" dirty="0">
                <a:effectLst/>
              </a:rPr>
              <a:t> </a:t>
            </a:r>
            <a:r>
              <a:rPr lang="vi-VN" dirty="0">
                <a:effectLst/>
              </a:rPr>
              <a:t>gồm từ phong cách tư</a:t>
            </a:r>
            <a:r>
              <a:rPr lang="en-US" dirty="0">
                <a:effectLst/>
              </a:rPr>
              <a:t> </a:t>
            </a:r>
            <a:r>
              <a:rPr lang="vi-VN" dirty="0">
                <a:effectLst/>
              </a:rPr>
              <a:t>duy, phong cách làm việc, phong cách diễn đạt, phong cách ứng xử, phong cách sinh hoạt</a:t>
            </a:r>
            <a:r>
              <a:rPr lang="en-US" dirty="0">
                <a:effectLst/>
              </a:rPr>
              <a:t>,…</a:t>
            </a:r>
            <a:r>
              <a:rPr lang="en-US" dirty="0" err="1">
                <a:effectLst/>
              </a:rPr>
              <a:t>của</a:t>
            </a:r>
            <a:r>
              <a:rPr lang="en-US" dirty="0">
                <a:effectLst/>
              </a:rPr>
              <a:t> </a:t>
            </a:r>
            <a:r>
              <a:rPr lang="en-US" dirty="0" err="1">
                <a:effectLst/>
              </a:rPr>
              <a:t>doanh</a:t>
            </a:r>
            <a:r>
              <a:rPr lang="en-US" dirty="0">
                <a:effectLst/>
              </a:rPr>
              <a:t> </a:t>
            </a:r>
            <a:r>
              <a:rPr lang="en-US" dirty="0" err="1">
                <a:effectLst/>
              </a:rPr>
              <a:t>nhân</a:t>
            </a:r>
            <a:endParaRPr lang="en-US" dirty="0"/>
          </a:p>
        </p:txBody>
      </p:sp>
      <p:pic>
        <p:nvPicPr>
          <p:cNvPr id="7" name="Picture 6">
            <a:extLst>
              <a:ext uri="{FF2B5EF4-FFF2-40B4-BE49-F238E27FC236}">
                <a16:creationId xmlns:a16="http://schemas.microsoft.com/office/drawing/2014/main" id="{EDFC8BB3-1FB3-45EE-9129-EC9BA6471C11}"/>
              </a:ext>
            </a:extLst>
          </p:cNvPr>
          <p:cNvPicPr>
            <a:picLocks noChangeAspect="1"/>
          </p:cNvPicPr>
          <p:nvPr/>
        </p:nvPicPr>
        <p:blipFill rotWithShape="1">
          <a:blip r:embed="rId2"/>
          <a:srcRect r="1" b="43897"/>
          <a:stretch/>
        </p:blipFill>
        <p:spPr>
          <a:xfrm>
            <a:off x="6197600" y="1600201"/>
            <a:ext cx="5384800" cy="4525963"/>
          </a:xfrm>
          <a:prstGeom prst="rect">
            <a:avLst/>
          </a:prstGeom>
          <a:noFill/>
        </p:spPr>
      </p:pic>
      <p:sp>
        <p:nvSpPr>
          <p:cNvPr id="14" name="Footer Placeholder 5">
            <a:extLst>
              <a:ext uri="{FF2B5EF4-FFF2-40B4-BE49-F238E27FC236}">
                <a16:creationId xmlns:a16="http://schemas.microsoft.com/office/drawing/2014/main" id="{64B69866-2B21-44F3-B01C-3FA0D0E08098}"/>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B654F275-6998-4719-81A0-8615E28B62F5}"/>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31</a:t>
            </a:fld>
            <a:endParaRPr lang="en-GB"/>
          </a:p>
        </p:txBody>
      </p:sp>
    </p:spTree>
    <p:extLst>
      <p:ext uri="{BB962C8B-B14F-4D97-AF65-F5344CB8AC3E}">
        <p14:creationId xmlns:p14="http://schemas.microsoft.com/office/powerpoint/2010/main" val="304972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D3B3B-5A70-48DD-B6D4-F7B674330C67}"/>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effectLst/>
              </a:rPr>
              <a:t>CÁC YẾU TỐ LÀM NÊN PHONG CÁCH DOANH NHÂN</a:t>
            </a:r>
          </a:p>
        </p:txBody>
      </p:sp>
      <p:sp>
        <p:nvSpPr>
          <p:cNvPr id="4" name="Slide Number Placeholder 3">
            <a:extLst>
              <a:ext uri="{FF2B5EF4-FFF2-40B4-BE49-F238E27FC236}">
                <a16:creationId xmlns:a16="http://schemas.microsoft.com/office/drawing/2014/main" id="{386AC92C-8FD0-460A-9488-A6A20D547760}"/>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32</a:t>
            </a:fld>
            <a:endParaRPr lang="en-GB"/>
          </a:p>
        </p:txBody>
      </p:sp>
      <p:sp>
        <p:nvSpPr>
          <p:cNvPr id="14" name="Footer Placeholder 5">
            <a:extLst>
              <a:ext uri="{FF2B5EF4-FFF2-40B4-BE49-F238E27FC236}">
                <a16:creationId xmlns:a16="http://schemas.microsoft.com/office/drawing/2014/main" id="{527698ED-A8CC-4CA4-B211-7F82ED0AF9EB}"/>
              </a:ext>
            </a:extLst>
          </p:cNvPr>
          <p:cNvSpPr>
            <a:spLocks noGrp="1"/>
          </p:cNvSpPr>
          <p:nvPr>
            <p:ph type="ftr" sz="quarter" idx="3"/>
          </p:nvPr>
        </p:nvSpPr>
        <p:spPr>
          <a:xfrm>
            <a:off x="9696400" y="6597384"/>
            <a:ext cx="1368152" cy="288000"/>
          </a:xfrm>
        </p:spPr>
        <p:txBody>
          <a:bodyPr/>
          <a:lstStyle/>
          <a:p>
            <a:endParaRPr lang="en-GB"/>
          </a:p>
        </p:txBody>
      </p:sp>
      <p:graphicFrame>
        <p:nvGraphicFramePr>
          <p:cNvPr id="8" name="Content Placeholder 2">
            <a:extLst>
              <a:ext uri="{FF2B5EF4-FFF2-40B4-BE49-F238E27FC236}">
                <a16:creationId xmlns:a16="http://schemas.microsoft.com/office/drawing/2014/main" id="{CF78FD1B-571C-47C0-8401-7BFBA1EBA553}"/>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771895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B17A0-FEB2-4868-941D-A88A52363401}"/>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200" dirty="0"/>
              <a:t>NGUYÊN TẮC ĐỊNH HÌNH PHONG CÁCH DOANH NHÂN</a:t>
            </a:r>
          </a:p>
        </p:txBody>
      </p:sp>
      <p:sp>
        <p:nvSpPr>
          <p:cNvPr id="4" name="Slide Number Placeholder 3">
            <a:extLst>
              <a:ext uri="{FF2B5EF4-FFF2-40B4-BE49-F238E27FC236}">
                <a16:creationId xmlns:a16="http://schemas.microsoft.com/office/drawing/2014/main" id="{E7DCDAFB-F417-4F4B-9575-673F35E756D7}"/>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33</a:t>
            </a:fld>
            <a:endParaRPr lang="en-GB"/>
          </a:p>
        </p:txBody>
      </p:sp>
      <p:sp>
        <p:nvSpPr>
          <p:cNvPr id="21" name="Footer Placeholder 5">
            <a:extLst>
              <a:ext uri="{FF2B5EF4-FFF2-40B4-BE49-F238E27FC236}">
                <a16:creationId xmlns:a16="http://schemas.microsoft.com/office/drawing/2014/main" id="{94EE5C20-B841-45A9-AC2C-78317852D957}"/>
              </a:ext>
            </a:extLst>
          </p:cNvPr>
          <p:cNvSpPr>
            <a:spLocks noGrp="1"/>
          </p:cNvSpPr>
          <p:nvPr>
            <p:ph type="ftr" sz="quarter" idx="3"/>
          </p:nvPr>
        </p:nvSpPr>
        <p:spPr>
          <a:xfrm>
            <a:off x="9696400" y="6597384"/>
            <a:ext cx="1368152" cy="288000"/>
          </a:xfrm>
        </p:spPr>
        <p:txBody>
          <a:bodyPr/>
          <a:lstStyle/>
          <a:p>
            <a:endParaRPr lang="en-GB"/>
          </a:p>
        </p:txBody>
      </p:sp>
      <p:graphicFrame>
        <p:nvGraphicFramePr>
          <p:cNvPr id="8" name="Content Placeholder 2">
            <a:extLst>
              <a:ext uri="{FF2B5EF4-FFF2-40B4-BE49-F238E27FC236}">
                <a16:creationId xmlns:a16="http://schemas.microsoft.com/office/drawing/2014/main" id="{FD040986-4038-44F6-A386-F074A1620E9D}"/>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824740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vert="horz" lIns="91440" tIns="45720" rIns="91440" bIns="45720" rtlCol="0" anchor="ctr">
            <a:normAutofit fontScale="92500"/>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spcBef>
                <a:spcPct val="0"/>
              </a:spcBef>
              <a:spcAft>
                <a:spcPts val="600"/>
              </a:spcAft>
              <a:buClrTx/>
              <a:defRPr/>
            </a:pPr>
            <a:r>
              <a:rPr lang="en-US" sz="37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PHONG CÁCH DOANH NHÂN THEO RENSIS LIKERT</a:t>
            </a:r>
          </a:p>
        </p:txBody>
      </p:sp>
      <p:sp>
        <p:nvSpPr>
          <p:cNvPr id="72" name="Slide Number Placeholder 3">
            <a:extLst>
              <a:ext uri="{FF2B5EF4-FFF2-40B4-BE49-F238E27FC236}">
                <a16:creationId xmlns:a16="http://schemas.microsoft.com/office/drawing/2014/main" id="{E97B518D-5FE8-4F50-AC99-320C41B3B32B}"/>
              </a:ext>
            </a:extLst>
          </p:cNvPr>
          <p:cNvSpPr>
            <a:spLocks noGrp="1"/>
          </p:cNvSpPr>
          <p:nvPr>
            <p:ph type="sldNum" sz="quarter" idx="4"/>
          </p:nvPr>
        </p:nvSpPr>
        <p:spPr>
          <a:xfrm>
            <a:off x="11064552" y="6597384"/>
            <a:ext cx="792088" cy="288000"/>
          </a:xfrm>
        </p:spPr>
        <p:txBody>
          <a:bodyPr vert="horz" lIns="91440" tIns="0" rIns="91440" bIns="0" rtlCol="0" anchor="ctr" anchorCtr="0">
            <a:normAutofit/>
          </a:bodyPr>
          <a:lstStyle/>
          <a:p>
            <a:pPr>
              <a:spcAft>
                <a:spcPts val="600"/>
              </a:spcAft>
            </a:pPr>
            <a:fld id="{A70E8B96-6C17-404C-B209-86071FBA2009}" type="slidenum">
              <a:rPr lang="en-GB" smtClean="0"/>
              <a:pPr>
                <a:spcAft>
                  <a:spcPts val="600"/>
                </a:spcAft>
              </a:pPr>
              <a:t>34</a:t>
            </a:fld>
            <a:endParaRPr lang="en-GB"/>
          </a:p>
        </p:txBody>
      </p:sp>
      <p:sp>
        <p:nvSpPr>
          <p:cNvPr id="142" name="Footer Placeholder 5">
            <a:extLst>
              <a:ext uri="{FF2B5EF4-FFF2-40B4-BE49-F238E27FC236}">
                <a16:creationId xmlns:a16="http://schemas.microsoft.com/office/drawing/2014/main" id="{05D3560D-F819-4A52-AF29-DB87FAA3AE57}"/>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0244" name="Text Box 2">
            <a:extLst>
              <a:ext uri="{FF2B5EF4-FFF2-40B4-BE49-F238E27FC236}">
                <a16:creationId xmlns:a16="http://schemas.microsoft.com/office/drawing/2014/main" id="{4CECA611-B46D-4634-AD9C-3838210A16B7}"/>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1161292"/>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nSpc>
                <a:spcPct val="90000"/>
              </a:lnSpc>
              <a:spcBef>
                <a:spcPct val="0"/>
              </a:spcBef>
              <a:spcAft>
                <a:spcPts val="600"/>
              </a:spcAft>
              <a:buClrTx/>
              <a:defRPr/>
            </a:pPr>
            <a:r>
              <a:rPr lang="en-US" sz="34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PHONG CÁCH DOANH NHÂN THEO DANIEL GOLEMAN </a:t>
            </a:r>
          </a:p>
        </p:txBody>
      </p:sp>
      <p:sp>
        <p:nvSpPr>
          <p:cNvPr id="72" name="Slide Number Placeholder 3">
            <a:extLst>
              <a:ext uri="{FF2B5EF4-FFF2-40B4-BE49-F238E27FC236}">
                <a16:creationId xmlns:a16="http://schemas.microsoft.com/office/drawing/2014/main" id="{87ADE5AB-42A6-4068-959C-B20E153691C3}"/>
              </a:ext>
            </a:extLst>
          </p:cNvPr>
          <p:cNvSpPr>
            <a:spLocks noGrp="1"/>
          </p:cNvSpPr>
          <p:nvPr>
            <p:ph type="sldNum" sz="quarter" idx="4"/>
          </p:nvPr>
        </p:nvSpPr>
        <p:spPr>
          <a:xfrm>
            <a:off x="11064552" y="6597384"/>
            <a:ext cx="792088" cy="288000"/>
          </a:xfrm>
        </p:spPr>
        <p:txBody>
          <a:bodyPr/>
          <a:lstStyle/>
          <a:p>
            <a:pPr>
              <a:spcAft>
                <a:spcPts val="600"/>
              </a:spcAft>
            </a:pPr>
            <a:fld id="{A70E8B96-6C17-404C-B209-86071FBA2009}" type="slidenum">
              <a:rPr lang="en-GB" smtClean="0"/>
              <a:pPr>
                <a:spcAft>
                  <a:spcPts val="600"/>
                </a:spcAft>
              </a:pPr>
              <a:t>35</a:t>
            </a:fld>
            <a:endParaRPr lang="en-GB"/>
          </a:p>
        </p:txBody>
      </p:sp>
      <p:sp>
        <p:nvSpPr>
          <p:cNvPr id="76" name="Footer Placeholder 5">
            <a:extLst>
              <a:ext uri="{FF2B5EF4-FFF2-40B4-BE49-F238E27FC236}">
                <a16:creationId xmlns:a16="http://schemas.microsoft.com/office/drawing/2014/main" id="{25E20894-30C6-46F6-94A5-EA3DC7A714D8}"/>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1268" name="Text Box 2">
            <a:extLst>
              <a:ext uri="{FF2B5EF4-FFF2-40B4-BE49-F238E27FC236}">
                <a16:creationId xmlns:a16="http://schemas.microsoft.com/office/drawing/2014/main" id="{F0BE063F-6ACC-4D9E-A7D0-F14ABF8DDE7D}"/>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5497279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spcBef>
                <a:spcPct val="0"/>
              </a:spcBef>
              <a:spcAft>
                <a:spcPts val="600"/>
              </a:spcAft>
              <a:buClrTx/>
              <a:defRPr/>
            </a:pPr>
            <a:r>
              <a:rPr lang="en-US" sz="40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PHONG CÁCH DOANH NHÂN</a:t>
            </a:r>
          </a:p>
        </p:txBody>
      </p:sp>
      <p:sp>
        <p:nvSpPr>
          <p:cNvPr id="72" name="Slide Number Placeholder 3">
            <a:extLst>
              <a:ext uri="{FF2B5EF4-FFF2-40B4-BE49-F238E27FC236}">
                <a16:creationId xmlns:a16="http://schemas.microsoft.com/office/drawing/2014/main" id="{EBB16BB1-C1C3-458C-9E10-CEC3EF6BA19A}"/>
              </a:ext>
            </a:extLst>
          </p:cNvPr>
          <p:cNvSpPr>
            <a:spLocks noGrp="1"/>
          </p:cNvSpPr>
          <p:nvPr>
            <p:ph type="sldNum" sz="quarter" idx="4"/>
          </p:nvPr>
        </p:nvSpPr>
        <p:spPr>
          <a:xfrm>
            <a:off x="11064552" y="6597384"/>
            <a:ext cx="792088" cy="288000"/>
          </a:xfrm>
        </p:spPr>
        <p:txBody>
          <a:bodyPr/>
          <a:lstStyle/>
          <a:p>
            <a:pPr>
              <a:spcAft>
                <a:spcPts val="600"/>
              </a:spcAft>
            </a:pPr>
            <a:fld id="{A70E8B96-6C17-404C-B209-86071FBA2009}" type="slidenum">
              <a:rPr lang="en-GB" smtClean="0"/>
              <a:pPr>
                <a:spcAft>
                  <a:spcPts val="600"/>
                </a:spcAft>
              </a:pPr>
              <a:t>36</a:t>
            </a:fld>
            <a:endParaRPr lang="en-GB"/>
          </a:p>
        </p:txBody>
      </p:sp>
      <p:sp>
        <p:nvSpPr>
          <p:cNvPr id="76" name="Footer Placeholder 5">
            <a:extLst>
              <a:ext uri="{FF2B5EF4-FFF2-40B4-BE49-F238E27FC236}">
                <a16:creationId xmlns:a16="http://schemas.microsoft.com/office/drawing/2014/main" id="{738B126F-BA85-4056-A70F-F427E414C0D2}"/>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2292" name="Text Box 2">
            <a:extLst>
              <a:ext uri="{FF2B5EF4-FFF2-40B4-BE49-F238E27FC236}">
                <a16:creationId xmlns:a16="http://schemas.microsoft.com/office/drawing/2014/main" id="{89228249-5349-4353-9B92-C8A6851A113E}"/>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2576162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nSpc>
                <a:spcPct val="90000"/>
              </a:lnSpc>
              <a:spcBef>
                <a:spcPct val="0"/>
              </a:spcBef>
              <a:spcAft>
                <a:spcPts val="600"/>
              </a:spcAft>
              <a:buClrTx/>
              <a:defRPr/>
            </a:pPr>
            <a:r>
              <a:rPr lang="en-US" sz="3400" dirty="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TIÊU CHUẨN ĐÁNH GIÁ PHONG CÁCH DOANH NHÂN</a:t>
            </a:r>
          </a:p>
        </p:txBody>
      </p:sp>
      <p:sp>
        <p:nvSpPr>
          <p:cNvPr id="13318" name="Slide Number Placeholder 3">
            <a:extLst>
              <a:ext uri="{FF2B5EF4-FFF2-40B4-BE49-F238E27FC236}">
                <a16:creationId xmlns:a16="http://schemas.microsoft.com/office/drawing/2014/main" id="{3773CD80-B6FF-4349-ABEF-840E93EFA116}"/>
              </a:ext>
            </a:extLst>
          </p:cNvPr>
          <p:cNvSpPr>
            <a:spLocks noGrp="1"/>
          </p:cNvSpPr>
          <p:nvPr>
            <p:ph type="sldNum" sz="quarter" idx="4"/>
          </p:nvPr>
        </p:nvSpPr>
        <p:spPr>
          <a:xfrm>
            <a:off x="11064552" y="6597384"/>
            <a:ext cx="792088" cy="288000"/>
          </a:xfrm>
        </p:spPr>
        <p:txBody>
          <a:bodyPr/>
          <a:lstStyle/>
          <a:p>
            <a:pPr>
              <a:spcAft>
                <a:spcPts val="600"/>
              </a:spcAft>
            </a:pPr>
            <a:fld id="{A70E8B96-6C17-404C-B209-86071FBA2009}" type="slidenum">
              <a:rPr lang="en-GB" smtClean="0"/>
              <a:pPr>
                <a:spcAft>
                  <a:spcPts val="600"/>
                </a:spcAft>
              </a:pPr>
              <a:t>37</a:t>
            </a:fld>
            <a:endParaRPr lang="en-GB"/>
          </a:p>
        </p:txBody>
      </p:sp>
      <p:sp>
        <p:nvSpPr>
          <p:cNvPr id="13320" name="Footer Placeholder 5">
            <a:extLst>
              <a:ext uri="{FF2B5EF4-FFF2-40B4-BE49-F238E27FC236}">
                <a16:creationId xmlns:a16="http://schemas.microsoft.com/office/drawing/2014/main" id="{663318B8-10E3-418C-A18B-2ED2B7BDC8A6}"/>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3321" name="Text Box 2">
            <a:extLst>
              <a:ext uri="{FF2B5EF4-FFF2-40B4-BE49-F238E27FC236}">
                <a16:creationId xmlns:a16="http://schemas.microsoft.com/office/drawing/2014/main" id="{5245EBF9-390B-4C02-AE50-E72668C170B0}"/>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86984800"/>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E6244-8C93-43ED-BBF9-4D657075981C}"/>
              </a:ext>
            </a:extLst>
          </p:cNvPr>
          <p:cNvSpPr>
            <a:spLocks noGrp="1"/>
          </p:cNvSpPr>
          <p:nvPr>
            <p:ph type="ctrTitle"/>
          </p:nvPr>
        </p:nvSpPr>
        <p:spPr/>
        <p:txBody>
          <a:bodyPr>
            <a:normAutofit/>
          </a:bodyPr>
          <a:lstStyle/>
          <a:p>
            <a:r>
              <a:rPr lang="en-US" sz="3600" dirty="0"/>
              <a:t>KHÁI NIỆM, VAI TRÒ CỦA VĂN HÓA DOANH NHÂN</a:t>
            </a:r>
          </a:p>
        </p:txBody>
      </p:sp>
      <p:sp>
        <p:nvSpPr>
          <p:cNvPr id="3" name="Subtitle 2">
            <a:extLst>
              <a:ext uri="{FF2B5EF4-FFF2-40B4-BE49-F238E27FC236}">
                <a16:creationId xmlns:a16="http://schemas.microsoft.com/office/drawing/2014/main" id="{A2C0AED5-B105-4C83-B647-9FE87AC5D970}"/>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248286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1FE7D-1837-4D76-9789-C1A33DB40843}"/>
              </a:ext>
            </a:extLst>
          </p:cNvPr>
          <p:cNvSpPr>
            <a:spLocks noGrp="1"/>
          </p:cNvSpPr>
          <p:nvPr>
            <p:ph type="title"/>
          </p:nvPr>
        </p:nvSpPr>
        <p:spPr>
          <a:xfrm>
            <a:off x="335360" y="44624"/>
            <a:ext cx="11521280" cy="1080120"/>
          </a:xfrm>
        </p:spPr>
        <p:txBody>
          <a:bodyPr anchor="ctr">
            <a:normAutofit/>
          </a:bodyPr>
          <a:lstStyle/>
          <a:p>
            <a:pPr algn="ctr"/>
            <a:r>
              <a:rPr lang="en-US" dirty="0"/>
              <a:t>KHÁI NIỆM DOANH NHÂN</a:t>
            </a:r>
          </a:p>
        </p:txBody>
      </p:sp>
      <p:sp>
        <p:nvSpPr>
          <p:cNvPr id="3" name="Content Placeholder 2">
            <a:extLst>
              <a:ext uri="{FF2B5EF4-FFF2-40B4-BE49-F238E27FC236}">
                <a16:creationId xmlns:a16="http://schemas.microsoft.com/office/drawing/2014/main" id="{50EEC9B4-89DA-4A22-9111-CED668B5A97C}"/>
              </a:ext>
            </a:extLst>
          </p:cNvPr>
          <p:cNvSpPr>
            <a:spLocks noGrp="1"/>
          </p:cNvSpPr>
          <p:nvPr>
            <p:ph sz="half" idx="1"/>
          </p:nvPr>
        </p:nvSpPr>
        <p:spPr>
          <a:xfrm>
            <a:off x="263352" y="1600201"/>
            <a:ext cx="6912768" cy="4525963"/>
          </a:xfrm>
        </p:spPr>
        <p:txBody>
          <a:bodyPr>
            <a:noAutofit/>
          </a:bodyPr>
          <a:lstStyle/>
          <a:p>
            <a:pPr>
              <a:lnSpc>
                <a:spcPct val="90000"/>
              </a:lnSpc>
              <a:buFont typeface="Arial" panose="020B0604020202020204" pitchFamily="34" charset="0"/>
              <a:buChar char="•"/>
            </a:pPr>
            <a:r>
              <a:rPr lang="vi-VN" sz="2000" dirty="0">
                <a:effectLst/>
              </a:rPr>
              <a:t>Sự ra đời của kinh tế hàng hoá kéo theo sự hình thành tầng lớp doanh nhân. </a:t>
            </a:r>
            <a:endParaRPr lang="en-US" sz="2000" dirty="0">
              <a:effectLst/>
            </a:endParaRPr>
          </a:p>
          <a:p>
            <a:pPr>
              <a:lnSpc>
                <a:spcPct val="90000"/>
              </a:lnSpc>
              <a:buFont typeface="Arial" panose="020B0604020202020204" pitchFamily="34" charset="0"/>
              <a:buChar char="•"/>
            </a:pPr>
            <a:r>
              <a:rPr lang="vi-VN" sz="2000" dirty="0">
                <a:effectLst/>
              </a:rPr>
              <a:t>Họ là</a:t>
            </a:r>
            <a:r>
              <a:rPr lang="en-US" sz="2000" dirty="0">
                <a:effectLst/>
              </a:rPr>
              <a:t> </a:t>
            </a:r>
            <a:r>
              <a:rPr lang="vi-VN" sz="2000" dirty="0">
                <a:effectLst/>
              </a:rPr>
              <a:t>những người buôn bán, sản xuất và trao đổi hàng hoá.</a:t>
            </a:r>
            <a:endParaRPr lang="en-US" sz="2000" dirty="0">
              <a:effectLst/>
            </a:endParaRPr>
          </a:p>
          <a:p>
            <a:pPr>
              <a:lnSpc>
                <a:spcPct val="90000"/>
              </a:lnSpc>
              <a:buFont typeface="Arial" panose="020B0604020202020204" pitchFamily="34" charset="0"/>
              <a:buChar char="•"/>
            </a:pPr>
            <a:r>
              <a:rPr lang="vi-VN" sz="2000" dirty="0">
                <a:effectLst/>
              </a:rPr>
              <a:t>Thế kỷ 18, nền kinh tế các nước châu</a:t>
            </a:r>
            <a:r>
              <a:rPr lang="en-US" sz="2000" dirty="0">
                <a:effectLst/>
              </a:rPr>
              <a:t> </a:t>
            </a:r>
            <a:r>
              <a:rPr lang="vi-VN" sz="2000" dirty="0">
                <a:effectLst/>
              </a:rPr>
              <a:t>Âu phát triển mạnh, doanh nhân được xem là những người sản xuất kinh doanh, mua bán</a:t>
            </a:r>
            <a:r>
              <a:rPr lang="en-US" sz="2000" dirty="0">
                <a:effectLst/>
              </a:rPr>
              <a:t> </a:t>
            </a:r>
            <a:r>
              <a:rPr lang="vi-VN" sz="2000" dirty="0">
                <a:effectLst/>
              </a:rPr>
              <a:t>chứ không phải là những nhà tư bản sử dụng vốn của mình cho người khác vay để kiếm lời.</a:t>
            </a:r>
            <a:endParaRPr lang="en-US" sz="2000" dirty="0">
              <a:effectLst/>
            </a:endParaRPr>
          </a:p>
          <a:p>
            <a:pPr>
              <a:lnSpc>
                <a:spcPct val="90000"/>
              </a:lnSpc>
              <a:buFont typeface="Arial" panose="020B0604020202020204" pitchFamily="34" charset="0"/>
              <a:buChar char="•"/>
            </a:pPr>
            <a:r>
              <a:rPr lang="vi-VN" sz="2000" dirty="0">
                <a:effectLst/>
              </a:rPr>
              <a:t>Thế kỷ 20, nhận thức về doanh nhân đã có nhiều thay đổi. Những người tham gia, sở hữu</a:t>
            </a:r>
            <a:r>
              <a:rPr lang="en-US" sz="2000" dirty="0">
                <a:effectLst/>
              </a:rPr>
              <a:t> </a:t>
            </a:r>
            <a:r>
              <a:rPr lang="vi-VN" sz="2000" dirty="0">
                <a:effectLst/>
              </a:rPr>
              <a:t>và điều hành doanh nghiệp, tham gia vào việc ra và việc thực hiện các quyết định liên quan</a:t>
            </a:r>
            <a:r>
              <a:rPr lang="en-US" sz="2000" dirty="0">
                <a:effectLst/>
              </a:rPr>
              <a:t> </a:t>
            </a:r>
            <a:r>
              <a:rPr lang="vi-VN" sz="2000" dirty="0">
                <a:effectLst/>
              </a:rPr>
              <a:t>đến hoạt động sản xuất, kinh doanh, tài chính của doanh nghiệp đều có thể được xem như</a:t>
            </a:r>
            <a:r>
              <a:rPr lang="en-US" sz="2000" dirty="0">
                <a:effectLst/>
              </a:rPr>
              <a:t> </a:t>
            </a:r>
            <a:r>
              <a:rPr lang="vi-VN" sz="2000" dirty="0">
                <a:effectLst/>
              </a:rPr>
              <a:t>là doanh nhân.</a:t>
            </a:r>
            <a:r>
              <a:rPr lang="vi-VN" sz="2000" dirty="0"/>
              <a:t> </a:t>
            </a:r>
            <a:br>
              <a:rPr lang="vi-VN" sz="2000" dirty="0"/>
            </a:br>
            <a:endParaRPr lang="en-US" sz="2000" dirty="0"/>
          </a:p>
        </p:txBody>
      </p:sp>
      <p:pic>
        <p:nvPicPr>
          <p:cNvPr id="7" name="Picture 6">
            <a:extLst>
              <a:ext uri="{FF2B5EF4-FFF2-40B4-BE49-F238E27FC236}">
                <a16:creationId xmlns:a16="http://schemas.microsoft.com/office/drawing/2014/main" id="{793D54E4-0D23-4DAB-8CD3-C8F2EB0673CA}"/>
              </a:ext>
            </a:extLst>
          </p:cNvPr>
          <p:cNvPicPr>
            <a:picLocks noChangeAspect="1"/>
          </p:cNvPicPr>
          <p:nvPr/>
        </p:nvPicPr>
        <p:blipFill rotWithShape="1">
          <a:blip r:embed="rId2"/>
          <a:srcRect l="8225" r="2659" b="1"/>
          <a:stretch/>
        </p:blipFill>
        <p:spPr>
          <a:xfrm>
            <a:off x="7320136" y="1600201"/>
            <a:ext cx="4262264" cy="4525963"/>
          </a:xfrm>
          <a:prstGeom prst="rect">
            <a:avLst/>
          </a:prstGeom>
          <a:noFill/>
        </p:spPr>
      </p:pic>
      <p:sp>
        <p:nvSpPr>
          <p:cNvPr id="21" name="Footer Placeholder 5">
            <a:extLst>
              <a:ext uri="{FF2B5EF4-FFF2-40B4-BE49-F238E27FC236}">
                <a16:creationId xmlns:a16="http://schemas.microsoft.com/office/drawing/2014/main" id="{0BD36DC7-0EA7-42BA-B293-7FF12AB2750C}"/>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DD342F93-6199-4142-B471-CE053F717C42}"/>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5</a:t>
            </a:fld>
            <a:endParaRPr lang="en-GB"/>
          </a:p>
        </p:txBody>
      </p:sp>
    </p:spTree>
    <p:extLst>
      <p:ext uri="{BB962C8B-B14F-4D97-AF65-F5344CB8AC3E}">
        <p14:creationId xmlns:p14="http://schemas.microsoft.com/office/powerpoint/2010/main" val="2139801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9544-9CD3-428B-BAE4-5E864DE8B261}"/>
              </a:ext>
            </a:extLst>
          </p:cNvPr>
          <p:cNvSpPr>
            <a:spLocks noGrp="1"/>
          </p:cNvSpPr>
          <p:nvPr>
            <p:ph type="title"/>
          </p:nvPr>
        </p:nvSpPr>
        <p:spPr>
          <a:xfrm>
            <a:off x="335360" y="44624"/>
            <a:ext cx="11521280" cy="1080120"/>
          </a:xfrm>
        </p:spPr>
        <p:txBody>
          <a:bodyPr anchor="ctr">
            <a:normAutofit/>
          </a:bodyPr>
          <a:lstStyle/>
          <a:p>
            <a:pPr algn="ctr"/>
            <a:r>
              <a:rPr lang="en-US" dirty="0"/>
              <a:t>KHÁI NIỆM DOANH NHÂN (TIẾP)</a:t>
            </a:r>
          </a:p>
        </p:txBody>
      </p:sp>
      <p:sp>
        <p:nvSpPr>
          <p:cNvPr id="3" name="Content Placeholder 2">
            <a:extLst>
              <a:ext uri="{FF2B5EF4-FFF2-40B4-BE49-F238E27FC236}">
                <a16:creationId xmlns:a16="http://schemas.microsoft.com/office/drawing/2014/main" id="{35440A70-F1A5-4923-A476-921AFE51D4F2}"/>
              </a:ext>
            </a:extLst>
          </p:cNvPr>
          <p:cNvSpPr>
            <a:spLocks noGrp="1"/>
          </p:cNvSpPr>
          <p:nvPr>
            <p:ph sz="half" idx="1"/>
          </p:nvPr>
        </p:nvSpPr>
        <p:spPr>
          <a:xfrm>
            <a:off x="146299" y="1600201"/>
            <a:ext cx="5445646" cy="4853135"/>
          </a:xfrm>
        </p:spPr>
        <p:txBody>
          <a:bodyPr>
            <a:normAutofit fontScale="92500" lnSpcReduction="20000"/>
          </a:bodyPr>
          <a:lstStyle/>
          <a:p>
            <a:pPr algn="just">
              <a:lnSpc>
                <a:spcPct val="150000"/>
              </a:lnSpc>
              <a:buFont typeface="Arial" panose="020B0604020202020204" pitchFamily="34" charset="0"/>
              <a:buChar char="•"/>
            </a:pPr>
            <a:r>
              <a:rPr lang="vi-VN" sz="2400" dirty="0">
                <a:effectLst/>
              </a:rPr>
              <a:t>Doanh nhân là người làm kinh doanh, là những người tham gia quản lý, tổ chức,</a:t>
            </a:r>
            <a:r>
              <a:rPr lang="en-US" sz="2400" dirty="0">
                <a:effectLst/>
              </a:rPr>
              <a:t> </a:t>
            </a:r>
            <a:r>
              <a:rPr lang="vi-VN" sz="2400" dirty="0">
                <a:effectLst/>
              </a:rPr>
              <a:t>điều hành hoạt động sản xuất kinh doanh của doanh nghiệp.</a:t>
            </a:r>
            <a:endParaRPr lang="en-US" sz="2400" dirty="0">
              <a:effectLst/>
            </a:endParaRPr>
          </a:p>
          <a:p>
            <a:pPr algn="just">
              <a:lnSpc>
                <a:spcPct val="150000"/>
              </a:lnSpc>
              <a:buFont typeface="Arial" panose="020B0604020202020204" pitchFamily="34" charset="0"/>
              <a:buChar char="•"/>
            </a:pPr>
            <a:r>
              <a:rPr lang="en-US" sz="2400" dirty="0" err="1">
                <a:effectLst/>
              </a:rPr>
              <a:t>Doanh</a:t>
            </a:r>
            <a:r>
              <a:rPr lang="en-US" sz="2400" dirty="0">
                <a:effectLst/>
              </a:rPr>
              <a:t> </a:t>
            </a:r>
            <a:r>
              <a:rPr lang="en-US" sz="2400" dirty="0" err="1">
                <a:effectLst/>
              </a:rPr>
              <a:t>nhân</a:t>
            </a:r>
            <a:r>
              <a:rPr lang="en-US" sz="2400" dirty="0">
                <a:effectLst/>
              </a:rPr>
              <a:t> </a:t>
            </a:r>
            <a:r>
              <a:rPr lang="en-US" sz="2400" dirty="0" err="1">
                <a:effectLst/>
              </a:rPr>
              <a:t>có</a:t>
            </a:r>
            <a:r>
              <a:rPr lang="en-US" sz="2400" dirty="0">
                <a:effectLst/>
              </a:rPr>
              <a:t> </a:t>
            </a:r>
            <a:r>
              <a:rPr lang="en-US" sz="2400" dirty="0" err="1">
                <a:effectLst/>
              </a:rPr>
              <a:t>thể</a:t>
            </a:r>
            <a:r>
              <a:rPr lang="en-US" sz="2400" dirty="0">
                <a:effectLst/>
              </a:rPr>
              <a:t> </a:t>
            </a:r>
            <a:r>
              <a:rPr lang="en-US" sz="2400" dirty="0" err="1">
                <a:effectLst/>
              </a:rPr>
              <a:t>là</a:t>
            </a:r>
            <a:r>
              <a:rPr lang="en-US" sz="2400" dirty="0">
                <a:effectLst/>
              </a:rPr>
              <a:t> </a:t>
            </a:r>
            <a:r>
              <a:rPr lang="vi-VN" sz="2400" dirty="0">
                <a:effectLst/>
              </a:rPr>
              <a:t>cổ đông, nhà quản trị chuyên nghiệp tham gia điều hành</a:t>
            </a:r>
            <a:r>
              <a:rPr lang="en-US" sz="2400" dirty="0">
                <a:effectLst/>
              </a:rPr>
              <a:t> </a:t>
            </a:r>
            <a:r>
              <a:rPr lang="vi-VN" sz="2400" dirty="0">
                <a:effectLst/>
              </a:rPr>
              <a:t>hoạt động sản xuất kinh doanh của doanh nghiệp, những thương nhân</a:t>
            </a:r>
            <a:br>
              <a:rPr lang="vi-VN" sz="2400" dirty="0"/>
            </a:br>
            <a:endParaRPr lang="en-US" sz="2400" dirty="0"/>
          </a:p>
        </p:txBody>
      </p:sp>
      <p:sp>
        <p:nvSpPr>
          <p:cNvPr id="14" name="Footer Placeholder 5">
            <a:extLst>
              <a:ext uri="{FF2B5EF4-FFF2-40B4-BE49-F238E27FC236}">
                <a16:creationId xmlns:a16="http://schemas.microsoft.com/office/drawing/2014/main" id="{10CD5EB6-CF06-4C44-8E48-523BEABF3EF7}"/>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id="{F8C8FE32-0214-4C05-8A2B-F9BA59948719}"/>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6</a:t>
            </a:fld>
            <a:endParaRPr lang="en-GB"/>
          </a:p>
        </p:txBody>
      </p:sp>
      <p:pic>
        <p:nvPicPr>
          <p:cNvPr id="13" name="Picture 12">
            <a:extLst>
              <a:ext uri="{FF2B5EF4-FFF2-40B4-BE49-F238E27FC236}">
                <a16:creationId xmlns:a16="http://schemas.microsoft.com/office/drawing/2014/main" id="{806E685A-1F7A-4665-9F7B-7DDA190B809F}"/>
              </a:ext>
            </a:extLst>
          </p:cNvPr>
          <p:cNvPicPr>
            <a:picLocks noChangeAspect="1"/>
          </p:cNvPicPr>
          <p:nvPr/>
        </p:nvPicPr>
        <p:blipFill>
          <a:blip r:embed="rId2"/>
          <a:stretch>
            <a:fillRect/>
          </a:stretch>
        </p:blipFill>
        <p:spPr>
          <a:xfrm>
            <a:off x="6334547" y="4365104"/>
            <a:ext cx="5040560" cy="1731564"/>
          </a:xfrm>
          <a:prstGeom prst="rect">
            <a:avLst/>
          </a:prstGeom>
        </p:spPr>
      </p:pic>
      <p:pic>
        <p:nvPicPr>
          <p:cNvPr id="15" name="Picture 14">
            <a:extLst>
              <a:ext uri="{FF2B5EF4-FFF2-40B4-BE49-F238E27FC236}">
                <a16:creationId xmlns:a16="http://schemas.microsoft.com/office/drawing/2014/main" id="{EA7FE69F-0882-45FB-9C91-F55EBDD8DB40}"/>
              </a:ext>
            </a:extLst>
          </p:cNvPr>
          <p:cNvPicPr>
            <a:picLocks noChangeAspect="1"/>
          </p:cNvPicPr>
          <p:nvPr/>
        </p:nvPicPr>
        <p:blipFill>
          <a:blip r:embed="rId3"/>
          <a:stretch>
            <a:fillRect/>
          </a:stretch>
        </p:blipFill>
        <p:spPr>
          <a:xfrm>
            <a:off x="5663952" y="1244077"/>
            <a:ext cx="6381750" cy="3343275"/>
          </a:xfrm>
          <a:prstGeom prst="rect">
            <a:avLst/>
          </a:prstGeom>
        </p:spPr>
      </p:pic>
    </p:spTree>
    <p:extLst>
      <p:ext uri="{BB962C8B-B14F-4D97-AF65-F5344CB8AC3E}">
        <p14:creationId xmlns:p14="http://schemas.microsoft.com/office/powerpoint/2010/main" val="2556386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707EA-6849-4118-81EA-FE5CF589C91A}"/>
              </a:ext>
            </a:extLst>
          </p:cNvPr>
          <p:cNvSpPr>
            <a:spLocks noGrp="1"/>
          </p:cNvSpPr>
          <p:nvPr>
            <p:ph type="title"/>
          </p:nvPr>
        </p:nvSpPr>
        <p:spPr/>
        <p:txBody>
          <a:bodyPr/>
          <a:lstStyle/>
          <a:p>
            <a:pPr algn="ctr"/>
            <a:r>
              <a:rPr lang="en-US" dirty="0"/>
              <a:t>DOANH NHÂN VIỆT NAM</a:t>
            </a:r>
          </a:p>
        </p:txBody>
      </p:sp>
      <p:sp>
        <p:nvSpPr>
          <p:cNvPr id="3" name="Content Placeholder 2">
            <a:extLst>
              <a:ext uri="{FF2B5EF4-FFF2-40B4-BE49-F238E27FC236}">
                <a16:creationId xmlns:a16="http://schemas.microsoft.com/office/drawing/2014/main" id="{5770D8F5-9969-4808-9F31-3C42442E94D3}"/>
              </a:ext>
            </a:extLst>
          </p:cNvPr>
          <p:cNvSpPr>
            <a:spLocks noGrp="1"/>
          </p:cNvSpPr>
          <p:nvPr>
            <p:ph idx="1"/>
          </p:nvPr>
        </p:nvSpPr>
        <p:spPr/>
        <p:txBody>
          <a:bodyPr>
            <a:normAutofit lnSpcReduction="10000"/>
          </a:bodyPr>
          <a:lstStyle/>
          <a:p>
            <a:pPr>
              <a:lnSpc>
                <a:spcPct val="150000"/>
              </a:lnSpc>
            </a:pPr>
            <a:r>
              <a:rPr lang="vi-VN" sz="2800" dirty="0">
                <a:effectLst/>
                <a:latin typeface="+mn-lt"/>
              </a:rPr>
              <a:t>Tại Việt Nam, đã có hàng chục định nghĩa khác nhau về doanh nhân được công bố</a:t>
            </a:r>
            <a:r>
              <a:rPr lang="en-US" sz="2800" dirty="0">
                <a:effectLst/>
                <a:latin typeface="+mn-lt"/>
              </a:rPr>
              <a:t> </a:t>
            </a:r>
            <a:r>
              <a:rPr lang="vi-VN" sz="2800" dirty="0">
                <a:effectLst/>
                <a:latin typeface="+mn-lt"/>
              </a:rPr>
              <a:t>với nhiều cách hiểu, quan niệm khác nhau. </a:t>
            </a:r>
            <a:endParaRPr lang="en-US" sz="2800" dirty="0">
              <a:effectLst/>
              <a:latin typeface="+mn-lt"/>
            </a:endParaRPr>
          </a:p>
          <a:p>
            <a:pPr>
              <a:lnSpc>
                <a:spcPct val="150000"/>
              </a:lnSpc>
            </a:pPr>
            <a:r>
              <a:rPr lang="en-US" sz="2800" dirty="0">
                <a:effectLst/>
                <a:latin typeface="+mn-lt"/>
              </a:rPr>
              <a:t>D</a:t>
            </a:r>
            <a:r>
              <a:rPr lang="vi-VN" sz="2800" dirty="0">
                <a:effectLst/>
                <a:latin typeface="+mn-lt"/>
              </a:rPr>
              <a:t>oanh nhân có khi được coi như một</a:t>
            </a:r>
            <a:r>
              <a:rPr lang="en-US" sz="2800" dirty="0">
                <a:effectLst/>
                <a:latin typeface="+mn-lt"/>
              </a:rPr>
              <a:t> </a:t>
            </a:r>
            <a:r>
              <a:rPr lang="vi-VN" sz="2800" dirty="0">
                <a:effectLst/>
                <a:latin typeface="+mn-lt"/>
              </a:rPr>
              <a:t>nghề, có lúc lại được nhìn nhận như một đặc điểm tính cách, hay kết hợp cả hai khía</a:t>
            </a:r>
            <a:r>
              <a:rPr lang="en-US" sz="2800" dirty="0">
                <a:effectLst/>
                <a:latin typeface="+mn-lt"/>
              </a:rPr>
              <a:t> </a:t>
            </a:r>
            <a:r>
              <a:rPr lang="vi-VN" sz="2800" dirty="0">
                <a:effectLst/>
                <a:latin typeface="+mn-lt"/>
              </a:rPr>
              <a:t>cạnh trên. </a:t>
            </a:r>
            <a:endParaRPr lang="en-US" sz="2800" dirty="0">
              <a:effectLst/>
              <a:latin typeface="+mn-lt"/>
            </a:endParaRPr>
          </a:p>
          <a:p>
            <a:pPr>
              <a:lnSpc>
                <a:spcPct val="150000"/>
              </a:lnSpc>
            </a:pPr>
            <a:r>
              <a:rPr lang="vi-VN" sz="2800" dirty="0">
                <a:effectLst/>
                <a:latin typeface="+mn-lt"/>
              </a:rPr>
              <a:t>Doanh nhân Việt Nam hiện nay là một cộng đồng xã hội gồm những người</a:t>
            </a:r>
            <a:r>
              <a:rPr lang="en-US" sz="2800" dirty="0">
                <a:effectLst/>
                <a:latin typeface="+mn-lt"/>
              </a:rPr>
              <a:t> </a:t>
            </a:r>
            <a:r>
              <a:rPr lang="vi-VN" sz="2800" dirty="0">
                <a:effectLst/>
                <a:latin typeface="+mn-lt"/>
              </a:rPr>
              <a:t>làm nghề kinh doanh, gồm nhiều nhóm, nhiều người thuộc giai tầng xã hội khác nhau</a:t>
            </a:r>
            <a:r>
              <a:rPr lang="vi-VN" sz="2800" dirty="0">
                <a:latin typeface="+mn-lt"/>
              </a:rPr>
              <a:t> </a:t>
            </a:r>
            <a:br>
              <a:rPr lang="vi-VN" sz="2800" dirty="0">
                <a:latin typeface="+mn-lt"/>
              </a:rPr>
            </a:br>
            <a:endParaRPr lang="en-US" sz="2800" dirty="0">
              <a:latin typeface="+mn-lt"/>
            </a:endParaRPr>
          </a:p>
        </p:txBody>
      </p:sp>
      <p:sp>
        <p:nvSpPr>
          <p:cNvPr id="4" name="Slide Number Placeholder 3">
            <a:extLst>
              <a:ext uri="{FF2B5EF4-FFF2-40B4-BE49-F238E27FC236}">
                <a16:creationId xmlns:a16="http://schemas.microsoft.com/office/drawing/2014/main" id="{4D4DE103-67F1-449D-8BDF-12E89B6023A2}"/>
              </a:ext>
            </a:extLst>
          </p:cNvPr>
          <p:cNvSpPr>
            <a:spLocks noGrp="1"/>
          </p:cNvSpPr>
          <p:nvPr>
            <p:ph type="sldNum" sz="quarter" idx="4"/>
          </p:nvPr>
        </p:nvSpPr>
        <p:spPr/>
        <p:txBody>
          <a:bodyPr/>
          <a:lstStyle/>
          <a:p>
            <a:fld id="{A70E8B96-6C17-404C-B209-86071FBA2009}" type="slidenum">
              <a:rPr lang="en-GB" smtClean="0"/>
              <a:pPr/>
              <a:t>7</a:t>
            </a:fld>
            <a:endParaRPr lang="en-GB"/>
          </a:p>
        </p:txBody>
      </p:sp>
      <p:sp>
        <p:nvSpPr>
          <p:cNvPr id="6" name="Footer Placeholder 5">
            <a:extLst>
              <a:ext uri="{FF2B5EF4-FFF2-40B4-BE49-F238E27FC236}">
                <a16:creationId xmlns:a16="http://schemas.microsoft.com/office/drawing/2014/main" id="{24FFE376-8BCD-4364-8A22-0B66388A9EF9}"/>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4083014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05C3-F21C-45D3-BD92-FCBC222C160F}"/>
              </a:ext>
            </a:extLst>
          </p:cNvPr>
          <p:cNvSpPr>
            <a:spLocks noGrp="1"/>
          </p:cNvSpPr>
          <p:nvPr>
            <p:ph type="title"/>
          </p:nvPr>
        </p:nvSpPr>
        <p:spPr/>
        <p:txBody>
          <a:bodyPr/>
          <a:lstStyle/>
          <a:p>
            <a:pPr algn="ctr"/>
            <a:r>
              <a:rPr lang="en-US" dirty="0"/>
              <a:t>VAI TRÒ CỦA DOANH NHÂN</a:t>
            </a:r>
          </a:p>
        </p:txBody>
      </p:sp>
      <p:sp>
        <p:nvSpPr>
          <p:cNvPr id="3" name="Content Placeholder 2">
            <a:extLst>
              <a:ext uri="{FF2B5EF4-FFF2-40B4-BE49-F238E27FC236}">
                <a16:creationId xmlns:a16="http://schemas.microsoft.com/office/drawing/2014/main" id="{54DCF5AD-20FE-4E2B-968C-10C98A5F7865}"/>
              </a:ext>
            </a:extLst>
          </p:cNvPr>
          <p:cNvSpPr>
            <a:spLocks noGrp="1"/>
          </p:cNvSpPr>
          <p:nvPr>
            <p:ph idx="1"/>
          </p:nvPr>
        </p:nvSpPr>
        <p:spPr>
          <a:xfrm>
            <a:off x="119336" y="1196752"/>
            <a:ext cx="12072664" cy="5112568"/>
          </a:xfrm>
        </p:spPr>
        <p:txBody>
          <a:bodyPr>
            <a:noAutofit/>
          </a:bodyPr>
          <a:lstStyle/>
          <a:p>
            <a:pPr>
              <a:lnSpc>
                <a:spcPct val="150000"/>
              </a:lnSpc>
            </a:pPr>
            <a:r>
              <a:rPr lang="vi-VN" sz="2000" dirty="0">
                <a:effectLst/>
                <a:latin typeface="+mn-lt"/>
              </a:rPr>
              <a:t>Doanh nhân là lực lượng chủ yếu làm ra của cải vật chất và giải quyết công ăn việc</a:t>
            </a:r>
            <a:r>
              <a:rPr lang="en-US" sz="2000" dirty="0">
                <a:effectLst/>
                <a:latin typeface="+mn-lt"/>
              </a:rPr>
              <a:t> </a:t>
            </a:r>
            <a:r>
              <a:rPr lang="vi-VN" sz="2000" dirty="0">
                <a:effectLst/>
                <a:latin typeface="+mn-lt"/>
              </a:rPr>
              <a:t>làm cho xã hội</a:t>
            </a:r>
            <a:r>
              <a:rPr lang="vi-VN" sz="2000" dirty="0">
                <a:latin typeface="+mn-lt"/>
              </a:rPr>
              <a:t> </a:t>
            </a:r>
            <a:endParaRPr lang="en-US" sz="2000" dirty="0">
              <a:latin typeface="+mn-lt"/>
            </a:endParaRPr>
          </a:p>
          <a:p>
            <a:pPr>
              <a:lnSpc>
                <a:spcPct val="150000"/>
              </a:lnSpc>
            </a:pPr>
            <a:r>
              <a:rPr lang="vi-VN" sz="2000" dirty="0">
                <a:effectLst/>
                <a:latin typeface="+mn-lt"/>
              </a:rPr>
              <a:t>Doanh nhân là người kết hợp và sử dụng các nguồn lực tối ưu nhất</a:t>
            </a:r>
            <a:r>
              <a:rPr lang="vi-VN" sz="2000" dirty="0">
                <a:latin typeface="+mn-lt"/>
              </a:rPr>
              <a:t> </a:t>
            </a:r>
            <a:endParaRPr lang="en-US" sz="2000" dirty="0">
              <a:latin typeface="+mn-lt"/>
            </a:endParaRPr>
          </a:p>
          <a:p>
            <a:pPr>
              <a:lnSpc>
                <a:spcPct val="150000"/>
              </a:lnSpc>
            </a:pPr>
            <a:r>
              <a:rPr lang="vi-VN" sz="2000" dirty="0">
                <a:effectLst/>
                <a:latin typeface="+mn-lt"/>
              </a:rPr>
              <a:t>Doanh nhân là người sáng tạo sản phẩm, dịch vụ, phương thức sản xuất mới, góp</a:t>
            </a:r>
            <a:r>
              <a:rPr lang="en-US" sz="2000" dirty="0">
                <a:effectLst/>
                <a:latin typeface="+mn-lt"/>
              </a:rPr>
              <a:t> </a:t>
            </a:r>
            <a:r>
              <a:rPr lang="vi-VN" sz="2000" dirty="0">
                <a:effectLst/>
                <a:latin typeface="+mn-lt"/>
              </a:rPr>
              <a:t>phần thúc đẩy sự phát triển</a:t>
            </a:r>
            <a:r>
              <a:rPr lang="vi-VN" sz="2000" dirty="0">
                <a:latin typeface="+mn-lt"/>
              </a:rPr>
              <a:t> </a:t>
            </a:r>
            <a:endParaRPr lang="en-US" sz="2000" dirty="0">
              <a:latin typeface="+mn-lt"/>
            </a:endParaRPr>
          </a:p>
          <a:p>
            <a:pPr>
              <a:lnSpc>
                <a:spcPct val="150000"/>
              </a:lnSpc>
            </a:pPr>
            <a:r>
              <a:rPr lang="vi-VN" sz="2000" dirty="0">
                <a:effectLst/>
                <a:latin typeface="+mn-lt"/>
              </a:rPr>
              <a:t>Doanh nhân đóng vai trò quan trọng trong việc mở rộng thị trường, thúc đẩy giao</a:t>
            </a:r>
            <a:r>
              <a:rPr lang="en-US" sz="2000" dirty="0">
                <a:effectLst/>
                <a:latin typeface="+mn-lt"/>
              </a:rPr>
              <a:t> </a:t>
            </a:r>
            <a:r>
              <a:rPr lang="vi-VN" sz="2000" dirty="0">
                <a:effectLst/>
                <a:latin typeface="+mn-lt"/>
              </a:rPr>
              <a:t>lưu kinh tế văn hoá xã hội</a:t>
            </a:r>
            <a:r>
              <a:rPr lang="vi-VN" sz="2000" dirty="0">
                <a:latin typeface="+mn-lt"/>
              </a:rPr>
              <a:t> </a:t>
            </a:r>
            <a:endParaRPr lang="en-US" sz="2000" dirty="0">
              <a:latin typeface="+mn-lt"/>
            </a:endParaRPr>
          </a:p>
          <a:p>
            <a:pPr>
              <a:lnSpc>
                <a:spcPct val="150000"/>
              </a:lnSpc>
            </a:pPr>
            <a:r>
              <a:rPr lang="vi-VN" sz="2000" dirty="0">
                <a:effectLst/>
                <a:latin typeface="+mn-lt"/>
              </a:rPr>
              <a:t>Doanh nhân là những người giáo dục đào tạo cho những người dưới quyền, góp phần</a:t>
            </a:r>
            <a:r>
              <a:rPr lang="en-US" sz="2000" dirty="0">
                <a:effectLst/>
                <a:latin typeface="+mn-lt"/>
              </a:rPr>
              <a:t> </a:t>
            </a:r>
            <a:r>
              <a:rPr lang="vi-VN" sz="2000" dirty="0">
                <a:effectLst/>
                <a:latin typeface="+mn-lt"/>
              </a:rPr>
              <a:t>phát triển nguồn nhân lực</a:t>
            </a:r>
            <a:r>
              <a:rPr lang="vi-VN" sz="2000" dirty="0">
                <a:latin typeface="+mn-lt"/>
              </a:rPr>
              <a:t> </a:t>
            </a:r>
            <a:endParaRPr lang="en-US" sz="2000" dirty="0">
              <a:latin typeface="+mn-lt"/>
            </a:endParaRPr>
          </a:p>
          <a:p>
            <a:pPr>
              <a:lnSpc>
                <a:spcPct val="150000"/>
              </a:lnSpc>
            </a:pPr>
            <a:r>
              <a:rPr lang="en-US" sz="2000" dirty="0">
                <a:effectLst/>
                <a:latin typeface="+mn-lt"/>
              </a:rPr>
              <a:t>V</a:t>
            </a:r>
            <a:r>
              <a:rPr lang="vi-VN" sz="2000" dirty="0">
                <a:effectLst/>
                <a:latin typeface="+mn-lt"/>
              </a:rPr>
              <a:t>ai trò tham mưu cho</a:t>
            </a:r>
            <a:r>
              <a:rPr lang="en-US" sz="2000" dirty="0">
                <a:effectLst/>
                <a:latin typeface="+mn-lt"/>
              </a:rPr>
              <a:t> </a:t>
            </a:r>
            <a:r>
              <a:rPr lang="vi-VN" sz="2000" dirty="0">
                <a:effectLst/>
                <a:latin typeface="+mn-lt"/>
              </a:rPr>
              <a:t>Nhà nước về đường lối sách lược và chiến lược kinh tế</a:t>
            </a:r>
            <a:r>
              <a:rPr lang="vi-VN" sz="2000" dirty="0">
                <a:latin typeface="+mn-lt"/>
              </a:rPr>
              <a:t> </a:t>
            </a:r>
            <a:endParaRPr lang="en-US" sz="2000" dirty="0">
              <a:latin typeface="+mn-lt"/>
            </a:endParaRPr>
          </a:p>
          <a:p>
            <a:pPr>
              <a:lnSpc>
                <a:spcPct val="150000"/>
              </a:lnSpc>
            </a:pPr>
            <a:r>
              <a:rPr lang="en-US" sz="2000" dirty="0">
                <a:effectLst/>
                <a:latin typeface="+mn-lt"/>
              </a:rPr>
              <a:t>L</a:t>
            </a:r>
            <a:r>
              <a:rPr lang="vi-VN" sz="2000" dirty="0">
                <a:effectLst/>
                <a:latin typeface="+mn-lt"/>
              </a:rPr>
              <a:t>à người lãnh</a:t>
            </a:r>
            <a:r>
              <a:rPr lang="en-US" sz="2000" dirty="0">
                <a:effectLst/>
                <a:latin typeface="+mn-lt"/>
              </a:rPr>
              <a:t> </a:t>
            </a:r>
            <a:r>
              <a:rPr lang="vi-VN" sz="2000" dirty="0">
                <a:effectLst/>
                <a:latin typeface="+mn-lt"/>
              </a:rPr>
              <a:t>đạo, là lực lượng nòng cốt và đi đầu trong hoạt động kinh doanh của tổ chức</a:t>
            </a:r>
            <a:r>
              <a:rPr lang="vi-VN" sz="2000" dirty="0">
                <a:latin typeface="+mn-lt"/>
              </a:rPr>
              <a:t> </a:t>
            </a:r>
            <a:br>
              <a:rPr lang="vi-VN" sz="2000" dirty="0">
                <a:latin typeface="+mn-lt"/>
              </a:rPr>
            </a:br>
            <a:br>
              <a:rPr lang="vi-VN" sz="2000" dirty="0">
                <a:latin typeface="+mn-lt"/>
              </a:rPr>
            </a:br>
            <a:br>
              <a:rPr lang="vi-VN" sz="2000" dirty="0">
                <a:latin typeface="+mn-lt"/>
              </a:rPr>
            </a:br>
            <a:endParaRPr lang="en-US" sz="2000" dirty="0">
              <a:latin typeface="+mn-lt"/>
            </a:endParaRPr>
          </a:p>
        </p:txBody>
      </p:sp>
      <p:sp>
        <p:nvSpPr>
          <p:cNvPr id="4" name="Slide Number Placeholder 3">
            <a:extLst>
              <a:ext uri="{FF2B5EF4-FFF2-40B4-BE49-F238E27FC236}">
                <a16:creationId xmlns:a16="http://schemas.microsoft.com/office/drawing/2014/main" id="{48A42289-7F34-4F3A-A993-BEA9C9650178}"/>
              </a:ext>
            </a:extLst>
          </p:cNvPr>
          <p:cNvSpPr>
            <a:spLocks noGrp="1"/>
          </p:cNvSpPr>
          <p:nvPr>
            <p:ph type="sldNum" sz="quarter" idx="4"/>
          </p:nvPr>
        </p:nvSpPr>
        <p:spPr/>
        <p:txBody>
          <a:bodyPr/>
          <a:lstStyle/>
          <a:p>
            <a:fld id="{A70E8B96-6C17-404C-B209-86071FBA2009}" type="slidenum">
              <a:rPr lang="en-GB" smtClean="0"/>
              <a:pPr/>
              <a:t>8</a:t>
            </a:fld>
            <a:endParaRPr lang="en-GB"/>
          </a:p>
        </p:txBody>
      </p:sp>
      <p:sp>
        <p:nvSpPr>
          <p:cNvPr id="6" name="Footer Placeholder 5">
            <a:extLst>
              <a:ext uri="{FF2B5EF4-FFF2-40B4-BE49-F238E27FC236}">
                <a16:creationId xmlns:a16="http://schemas.microsoft.com/office/drawing/2014/main" id="{814AD80D-06CB-4077-AFA2-8F6D3ECFB4C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599414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vert="horz" lIns="91440" tIns="45720" rIns="91440" bIns="45720" rtlCol="0" anchor="ctr">
            <a:normAutofit/>
            <a:scene3d>
              <a:camera prst="orthographicFront"/>
              <a:lightRig rig="soft" dir="t">
                <a:rot lat="0" lon="0" rev="10800000"/>
              </a:lightRig>
            </a:scene3d>
            <a:sp3d>
              <a:bevelT w="27940" h="12700"/>
              <a:contourClr>
                <a:srgbClr val="DDDDDD"/>
              </a:contourClr>
            </a:sp3d>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spcBef>
                <a:spcPct val="0"/>
              </a:spcBef>
              <a:spcAft>
                <a:spcPts val="600"/>
              </a:spcAft>
              <a:buClrTx/>
              <a:defRPr/>
            </a:pPr>
            <a:r>
              <a:rPr lang="en-US" sz="4000" spc="150" dirty="0">
                <a:ln w="1143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KHÁI NIỆM VĂN HÓA DOANH NHÂN</a:t>
            </a:r>
          </a:p>
        </p:txBody>
      </p:sp>
      <p:sp>
        <p:nvSpPr>
          <p:cNvPr id="6146" name="Text Box 2"/>
          <p:cNvSpPr txBox="1">
            <a:spLocks noChangeArrowheads="1"/>
          </p:cNvSpPr>
          <p:nvPr/>
        </p:nvSpPr>
        <p:spPr bwMode="auto">
          <a:xfrm>
            <a:off x="609600" y="1600201"/>
            <a:ext cx="5774432" cy="4525963"/>
          </a:xfrm>
          <a:prstGeom prst="rect">
            <a:avLst/>
          </a:prstGeom>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3465A4"/>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vert="horz" lIns="91440" tIns="45720" rIns="91440" bIns="45720" rtlCol="0">
            <a:normAutofit fontScale="92500"/>
          </a:bodyPr>
          <a:lstStyle>
            <a:lvl1pPr marL="342900" indent="-341313">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1pPr>
            <a:lvl2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2pPr>
            <a:lvl3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3pPr>
            <a:lvl4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4pPr>
            <a:lvl5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9pPr>
          </a:lstStyle>
          <a:p>
            <a:pPr>
              <a:lnSpc>
                <a:spcPct val="150000"/>
              </a:lnSpc>
              <a:spcBef>
                <a:spcPts val="600"/>
              </a:spcBef>
              <a:buClrTx/>
              <a:buFont typeface="Arial" pitchFamily="34" charset="0"/>
              <a:buChar char="●"/>
              <a:defRPr/>
            </a:pPr>
            <a:r>
              <a:rPr lang="en-US" sz="280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Văn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hóa</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doanh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nhân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là</a:t>
            </a:r>
            <a:r>
              <a:rPr lang="en-US" sz="2800" b="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hệ</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thống</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các</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giá</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trị</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các</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chuẩn</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mực</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các</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quan</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niệm</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và</a:t>
            </a:r>
            <a:r>
              <a:rPr lang="en-US" sz="2800" dirty="0">
                <a:solidFill>
                  <a:schemeClr val="bg2">
                    <a:lumMod val="10000"/>
                  </a:schemeClr>
                </a:solidFill>
                <a:latin typeface="+mj-lt"/>
                <a:cs typeface="Arial" pitchFamily="34" charset="0"/>
              </a:rPr>
              <a:t> </a:t>
            </a:r>
            <a:r>
              <a:rPr lang="en-US" sz="2800" dirty="0" err="1">
                <a:solidFill>
                  <a:schemeClr val="bg2">
                    <a:lumMod val="10000"/>
                  </a:schemeClr>
                </a:solidFill>
                <a:latin typeface="+mj-lt"/>
                <a:cs typeface="Arial" pitchFamily="34" charset="0"/>
              </a:rPr>
              <a:t>hành</a:t>
            </a:r>
            <a:r>
              <a:rPr lang="en-US" sz="2800" dirty="0">
                <a:solidFill>
                  <a:schemeClr val="bg2">
                    <a:lumMod val="10000"/>
                  </a:schemeClr>
                </a:solidFill>
                <a:latin typeface="+mj-lt"/>
                <a:cs typeface="Arial" pitchFamily="34" charset="0"/>
              </a:rPr>
              <a:t> vi</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của</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doanh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nhân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trong</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quá</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trình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lãnh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đạo</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và</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quản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lý</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doanh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nghiệp</a:t>
            </a:r>
            <a:r>
              <a:rPr lang="en-US" sz="2800" b="0" dirty="0">
                <a:solidFill>
                  <a:schemeClr val="bg2">
                    <a:lumMod val="10000"/>
                  </a:schemeClr>
                </a:solidFill>
                <a:latin typeface="+mj-lt"/>
                <a:cs typeface="Arial" pitchFamily="34" charset="0"/>
              </a:rPr>
              <a:t>.</a:t>
            </a:r>
          </a:p>
          <a:p>
            <a:pPr marL="1587" indent="0">
              <a:lnSpc>
                <a:spcPct val="150000"/>
              </a:lnSpc>
              <a:spcBef>
                <a:spcPts val="600"/>
              </a:spcBef>
              <a:buClrTx/>
              <a:defRPr/>
            </a:pPr>
            <a:r>
              <a:rPr lang="en-US" sz="2800" b="0" dirty="0">
                <a:solidFill>
                  <a:schemeClr val="bg2">
                    <a:lumMod val="10000"/>
                  </a:schemeClr>
                </a:solidFill>
                <a:latin typeface="+mj-lt"/>
                <a:cs typeface="Arial" pitchFamily="34" charset="0"/>
              </a:rPr>
              <a:t>	- </a:t>
            </a:r>
            <a:r>
              <a:rPr lang="en-US" sz="2800" b="0" dirty="0" err="1">
                <a:solidFill>
                  <a:schemeClr val="bg2">
                    <a:lumMod val="10000"/>
                  </a:schemeClr>
                </a:solidFill>
                <a:latin typeface="+mj-lt"/>
                <a:cs typeface="Arial" pitchFamily="34" charset="0"/>
              </a:rPr>
              <a:t>Lãnh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đạo</a:t>
            </a:r>
            <a:endParaRPr lang="en-US" sz="2800" b="0" dirty="0">
              <a:solidFill>
                <a:schemeClr val="bg2">
                  <a:lumMod val="10000"/>
                </a:schemeClr>
              </a:solidFill>
              <a:latin typeface="+mj-lt"/>
              <a:cs typeface="Arial" pitchFamily="34" charset="0"/>
            </a:endParaRPr>
          </a:p>
          <a:p>
            <a:pPr marL="1587" indent="0">
              <a:lnSpc>
                <a:spcPct val="150000"/>
              </a:lnSpc>
              <a:spcBef>
                <a:spcPts val="600"/>
              </a:spcBef>
              <a:buClrTx/>
              <a:defRPr/>
            </a:pPr>
            <a:r>
              <a:rPr lang="en-US" sz="2800" b="0" dirty="0">
                <a:solidFill>
                  <a:schemeClr val="bg2">
                    <a:lumMod val="10000"/>
                  </a:schemeClr>
                </a:solidFill>
                <a:latin typeface="+mj-lt"/>
                <a:cs typeface="Arial" pitchFamily="34" charset="0"/>
              </a:rPr>
              <a:t>	- </a:t>
            </a:r>
            <a:r>
              <a:rPr lang="en-US" sz="2800" b="0" dirty="0" err="1">
                <a:solidFill>
                  <a:schemeClr val="bg2">
                    <a:lumMod val="10000"/>
                  </a:schemeClr>
                </a:solidFill>
                <a:latin typeface="+mj-lt"/>
                <a:cs typeface="Arial" pitchFamily="34" charset="0"/>
              </a:rPr>
              <a:t>Quản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lý</a:t>
            </a:r>
            <a:endParaRPr lang="en-US" sz="2800" b="0" dirty="0">
              <a:solidFill>
                <a:schemeClr val="bg2">
                  <a:lumMod val="10000"/>
                </a:schemeClr>
              </a:solidFill>
              <a:latin typeface="+mj-lt"/>
              <a:cs typeface="Arial" pitchFamily="34" charset="0"/>
            </a:endParaRPr>
          </a:p>
          <a:p>
            <a:pPr>
              <a:spcBef>
                <a:spcPts val="600"/>
              </a:spcBef>
              <a:buClrTx/>
              <a:buFont typeface="Arial" pitchFamily="34" charset="0"/>
              <a:buChar char="●"/>
              <a:defRPr/>
            </a:pPr>
            <a:endParaRPr lang="en-US" sz="2800" dirty="0">
              <a:solidFill>
                <a:schemeClr val="bg2">
                  <a:lumMod val="10000"/>
                </a:schemeClr>
              </a:solidFill>
              <a:latin typeface="+mj-lt"/>
              <a:cs typeface="Arial" pitchFamily="34" charset="0"/>
            </a:endParaRPr>
          </a:p>
          <a:p>
            <a:pPr>
              <a:spcBef>
                <a:spcPts val="600"/>
              </a:spcBef>
              <a:buClrTx/>
              <a:buFont typeface="Arial" pitchFamily="34" charset="0"/>
              <a:buChar char="●"/>
              <a:defRPr/>
            </a:pPr>
            <a:endParaRPr lang="en-US" sz="2800" dirty="0">
              <a:solidFill>
                <a:schemeClr val="bg2">
                  <a:lumMod val="10000"/>
                </a:schemeClr>
              </a:solidFill>
              <a:latin typeface="+mj-lt"/>
              <a:cs typeface="Arial" pitchFamily="34" charset="0"/>
            </a:endParaRPr>
          </a:p>
        </p:txBody>
      </p:sp>
      <p:pic>
        <p:nvPicPr>
          <p:cNvPr id="2" name="Picture 1">
            <a:extLst>
              <a:ext uri="{FF2B5EF4-FFF2-40B4-BE49-F238E27FC236}">
                <a16:creationId xmlns:a16="http://schemas.microsoft.com/office/drawing/2014/main" id="{486DBA03-98A5-4764-9EB7-79C3C747C405}"/>
              </a:ext>
            </a:extLst>
          </p:cNvPr>
          <p:cNvPicPr>
            <a:picLocks noChangeAspect="1"/>
          </p:cNvPicPr>
          <p:nvPr/>
        </p:nvPicPr>
        <p:blipFill>
          <a:blip r:embed="rId3"/>
          <a:stretch>
            <a:fillRect/>
          </a:stretch>
        </p:blipFill>
        <p:spPr>
          <a:xfrm>
            <a:off x="6888088" y="1932782"/>
            <a:ext cx="4694312" cy="3860800"/>
          </a:xfrm>
          <a:prstGeom prst="rect">
            <a:avLst/>
          </a:prstGeom>
          <a:noFill/>
        </p:spPr>
      </p:pic>
      <p:sp>
        <p:nvSpPr>
          <p:cNvPr id="73" name="Footer Placeholder 5">
            <a:extLst>
              <a:ext uri="{FF2B5EF4-FFF2-40B4-BE49-F238E27FC236}">
                <a16:creationId xmlns:a16="http://schemas.microsoft.com/office/drawing/2014/main" id="{0AC2A6E3-9325-4CF7-971C-615810951E21}"/>
              </a:ext>
            </a:extLst>
          </p:cNvPr>
          <p:cNvSpPr>
            <a:spLocks noGrp="1"/>
          </p:cNvSpPr>
          <p:nvPr>
            <p:ph type="ftr" sz="quarter" idx="11"/>
          </p:nvPr>
        </p:nvSpPr>
        <p:spPr>
          <a:xfrm>
            <a:off x="9696400" y="6597384"/>
            <a:ext cx="1368152" cy="288000"/>
          </a:xfrm>
        </p:spPr>
        <p:txBody>
          <a:bodyPr/>
          <a:lstStyle/>
          <a:p>
            <a:endParaRPr lang="en-GB"/>
          </a:p>
        </p:txBody>
      </p:sp>
      <p:sp>
        <p:nvSpPr>
          <p:cNvPr id="75" name="Slide Number Placeholder 6">
            <a:extLst>
              <a:ext uri="{FF2B5EF4-FFF2-40B4-BE49-F238E27FC236}">
                <a16:creationId xmlns:a16="http://schemas.microsoft.com/office/drawing/2014/main" id="{80E1BE7D-8531-4475-8477-CD5C31393224}"/>
              </a:ext>
            </a:extLst>
          </p:cNvPr>
          <p:cNvSpPr>
            <a:spLocks noGrp="1"/>
          </p:cNvSpPr>
          <p:nvPr>
            <p:ph type="sldNum" sz="quarter" idx="12"/>
          </p:nvPr>
        </p:nvSpPr>
        <p:spPr>
          <a:xfrm>
            <a:off x="11064552" y="6597384"/>
            <a:ext cx="792088" cy="288000"/>
          </a:xfrm>
        </p:spPr>
        <p:txBody>
          <a:bodyPr/>
          <a:lstStyle/>
          <a:p>
            <a:pPr>
              <a:spcAft>
                <a:spcPts val="600"/>
              </a:spcAft>
            </a:pPr>
            <a:fld id="{A70E8B96-6C17-404C-B209-86071FBA2009}" type="slidenum">
              <a:rPr lang="en-GB" smtClean="0"/>
              <a:pPr>
                <a:spcAft>
                  <a:spcPts val="600"/>
                </a:spcAft>
              </a:pPr>
              <a:t>9</a:t>
            </a:fld>
            <a:endParaRPr lang="en-GB"/>
          </a:p>
        </p:txBody>
      </p:sp>
    </p:spTree>
    <p:extLst>
      <p:ext uri="{BB962C8B-B14F-4D97-AF65-F5344CB8AC3E}">
        <p14:creationId xmlns:p14="http://schemas.microsoft.com/office/powerpoint/2010/main" val="3521866303"/>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plate 2016">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400" dirty="0" smtClean="0">
            <a:latin typeface="+mj-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383</TotalTime>
  <Words>2687</Words>
  <Application>Microsoft Office PowerPoint</Application>
  <PresentationFormat>Widescreen</PresentationFormat>
  <Paragraphs>200</Paragraphs>
  <Slides>37</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Calibri</vt:lpstr>
      <vt:lpstr>Segoe UI</vt:lpstr>
      <vt:lpstr>Times New Roman</vt:lpstr>
      <vt:lpstr>Tw Cen MT</vt:lpstr>
      <vt:lpstr>Verdana</vt:lpstr>
      <vt:lpstr>template 2016</vt:lpstr>
      <vt:lpstr>CHƯƠNG 4 VĂN HÓA DOANH NHÂN </vt:lpstr>
      <vt:lpstr>MỤC TIÊU CHƯƠNG 4</vt:lpstr>
      <vt:lpstr>PowerPoint Presentation</vt:lpstr>
      <vt:lpstr>KHÁI NIỆM, VAI TRÒ CỦA VĂN HÓA DOANH NHÂN</vt:lpstr>
      <vt:lpstr>KHÁI NIỆM DOANH NHÂN</vt:lpstr>
      <vt:lpstr>KHÁI NIỆM DOANH NHÂN (TIẾP)</vt:lpstr>
      <vt:lpstr>DOANH NHÂN VIỆT NAM</vt:lpstr>
      <vt:lpstr>VAI TRÒ CỦA DOANH NHÂN</vt:lpstr>
      <vt:lpstr>PowerPoint Presentation</vt:lpstr>
      <vt:lpstr>PowerPoint Presentation</vt:lpstr>
      <vt:lpstr>VAI TRÒ CỦA VĂN HÓA DOANH NHÂN ĐỐI VỚI VH DOANH NGHIỆP VÀ VH KINH DOANH</vt:lpstr>
      <vt:lpstr>CÁC NHÂN TỐ ẢNH HƯỞNG ĐẾN VĂN HÓA DOANH NHÂN</vt:lpstr>
      <vt:lpstr>PowerPoint Presentation</vt:lpstr>
      <vt:lpstr>NHÂN TỐ TÁC ĐỘNG ĐẾN VH DOANH NHÂN: VĂN HÓA</vt:lpstr>
      <vt:lpstr>NHÂN TỐ TÁC ĐỘNG ĐẾN VH DOANH NHÂN: VĂN HÓA</vt:lpstr>
      <vt:lpstr>NHÂN TỐ TÁC ĐỘNG ĐẾN VH DOANH NHÂN: KINH TẾ</vt:lpstr>
      <vt:lpstr>NHÂN TỐ TÁC ĐỘNG ĐẾN VH DOANH NHÂN: KINH TẾ</vt:lpstr>
      <vt:lpstr>NHÂN TỐ TÁC ĐỘNG ĐẾN VH DOANH NHÂN:  CHÍNH TRỊ PHÁP LUẬT</vt:lpstr>
      <vt:lpstr>NHÂN TỐ TÁC ĐỘNG ĐẾN VH DOANH NHÂN:  CHÍNH TRỊ PHÁP LUẬT</vt:lpstr>
      <vt:lpstr>CÁC BỘ PHẬN CẤU THÀNH CỦA VĂN HÓA DOANH NHÂN</vt:lpstr>
      <vt:lpstr>CÁC BỘ PHẬN CẤU THÀNH CỦA VĂN HÓA DOANH NHÂN</vt:lpstr>
      <vt:lpstr>BỘ PHẬN CẤU THÀNH CỦA VĂN HÓA DOANH NHÂN: NĂNG LỰC CỦA DOANH NHÂN</vt:lpstr>
      <vt:lpstr>PowerPoint Presentation</vt:lpstr>
      <vt:lpstr>BỘ PHẬN CẤU THÀNH CỦA VĂN HÓA DOANH NHÂN: NĂNG LỰC CỦA DOANH NHÂN</vt:lpstr>
      <vt:lpstr>CÁC BỘ PHẬN CẤU THÀNH CỦA VĂN HÓA DOANH NHÂN: TỐ CHẤT DOANH NHÂN</vt:lpstr>
      <vt:lpstr>BỘ PHẬN CẤU THÀNH CỦA VĂN HÓA DOANH NHÂN: ĐẠO ĐỨC DOANH NHÂN</vt:lpstr>
      <vt:lpstr>BỘ PHẬN CẤU THÀNH CỦA VĂN HÓA DOANH NHÂN: ĐẠO ĐỨC DOANH NHÂN</vt:lpstr>
      <vt:lpstr>BỘ PHẬN CẤU THÀNH CỦA VĂN HÓA DOANH NHÂN: ĐẠO ĐỨC DOANH NHÂN</vt:lpstr>
      <vt:lpstr>BỘ PHẬN CẤU THÀNH CỦA VĂN HÓA DOANH NHÂN: ĐẠO ĐỨC DOANH NHÂN</vt:lpstr>
      <vt:lpstr>PHONG CÁCH DOANH NHÂN</vt:lpstr>
      <vt:lpstr>KHÁI NIỆM PHONG CÁCH DOANH NHÂN</vt:lpstr>
      <vt:lpstr>CÁC YẾU TỐ LÀM NÊN PHONG CÁCH DOANH NHÂN</vt:lpstr>
      <vt:lpstr>NGUYÊN TẮC ĐỊNH HÌNH PHONG CÁCH DOANH NHÂN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4 VĂN HÓA DOANH NHÂN </dc:title>
  <dc:creator>Nguyen Quang Chuong</dc:creator>
  <cp:lastModifiedBy>LUONG HOANG LAM 20183780</cp:lastModifiedBy>
  <cp:revision>27</cp:revision>
  <dcterms:created xsi:type="dcterms:W3CDTF">2021-02-01T07:19:40Z</dcterms:created>
  <dcterms:modified xsi:type="dcterms:W3CDTF">2022-02-06T17:17:14Z</dcterms:modified>
</cp:coreProperties>
</file>

<file path=docProps/thumbnail.jpeg>
</file>